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26.xml" ContentType="application/inkml+xml"/>
  <Override PartName="/ppt/ink/ink2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3"/>
  </p:notesMasterIdLst>
  <p:handoutMasterIdLst>
    <p:handoutMasterId r:id="rId64"/>
  </p:handoutMasterIdLst>
  <p:sldIdLst>
    <p:sldId id="256" r:id="rId2"/>
    <p:sldId id="492" r:id="rId3"/>
    <p:sldId id="574" r:id="rId4"/>
    <p:sldId id="493" r:id="rId5"/>
    <p:sldId id="517" r:id="rId6"/>
    <p:sldId id="518" r:id="rId7"/>
    <p:sldId id="494" r:id="rId8"/>
    <p:sldId id="559" r:id="rId9"/>
    <p:sldId id="497" r:id="rId10"/>
    <p:sldId id="495" r:id="rId11"/>
    <p:sldId id="575" r:id="rId12"/>
    <p:sldId id="496" r:id="rId13"/>
    <p:sldId id="498" r:id="rId14"/>
    <p:sldId id="499" r:id="rId15"/>
    <p:sldId id="560" r:id="rId16"/>
    <p:sldId id="501" r:id="rId17"/>
    <p:sldId id="502" r:id="rId18"/>
    <p:sldId id="572" r:id="rId19"/>
    <p:sldId id="504" r:id="rId20"/>
    <p:sldId id="503" r:id="rId21"/>
    <p:sldId id="505" r:id="rId22"/>
    <p:sldId id="509" r:id="rId23"/>
    <p:sldId id="511" r:id="rId24"/>
    <p:sldId id="561" r:id="rId25"/>
    <p:sldId id="510" r:id="rId26"/>
    <p:sldId id="512" r:id="rId27"/>
    <p:sldId id="562" r:id="rId28"/>
    <p:sldId id="513" r:id="rId29"/>
    <p:sldId id="514" r:id="rId30"/>
    <p:sldId id="563" r:id="rId31"/>
    <p:sldId id="515" r:id="rId32"/>
    <p:sldId id="564" r:id="rId33"/>
    <p:sldId id="565" r:id="rId34"/>
    <p:sldId id="531" r:id="rId35"/>
    <p:sldId id="530" r:id="rId36"/>
    <p:sldId id="532" r:id="rId37"/>
    <p:sldId id="533" r:id="rId38"/>
    <p:sldId id="534" r:id="rId39"/>
    <p:sldId id="535" r:id="rId40"/>
    <p:sldId id="566" r:id="rId41"/>
    <p:sldId id="567" r:id="rId42"/>
    <p:sldId id="568" r:id="rId43"/>
    <p:sldId id="569" r:id="rId44"/>
    <p:sldId id="455" r:id="rId45"/>
    <p:sldId id="456" r:id="rId46"/>
    <p:sldId id="480" r:id="rId47"/>
    <p:sldId id="457" r:id="rId48"/>
    <p:sldId id="481" r:id="rId49"/>
    <p:sldId id="570" r:id="rId50"/>
    <p:sldId id="458" r:id="rId51"/>
    <p:sldId id="459" r:id="rId52"/>
    <p:sldId id="460" r:id="rId53"/>
    <p:sldId id="461" r:id="rId54"/>
    <p:sldId id="462" r:id="rId55"/>
    <p:sldId id="463" r:id="rId56"/>
    <p:sldId id="482" r:id="rId57"/>
    <p:sldId id="483" r:id="rId58"/>
    <p:sldId id="484" r:id="rId59"/>
    <p:sldId id="553" r:id="rId60"/>
    <p:sldId id="554" r:id="rId61"/>
    <p:sldId id="571" r:id="rId62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3" autoAdjust="0"/>
    <p:restoredTop sz="94898" autoAdjust="0"/>
  </p:normalViewPr>
  <p:slideViewPr>
    <p:cSldViewPr>
      <p:cViewPr varScale="1">
        <p:scale>
          <a:sx n="117" d="100"/>
          <a:sy n="117" d="100"/>
        </p:scale>
        <p:origin x="2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BD2D7FCC-8863-6048-A89A-C04718BCD0D7}"/>
    <pc:docChg chg="undo custSel addSld delSld modSld sldOrd">
      <pc:chgData name="Kun Suo" userId="41c30799-3a2b-4880-86a3-8488be07954a" providerId="ADAL" clId="{BD2D7FCC-8863-6048-A89A-C04718BCD0D7}" dt="2020-02-27T02:12:02.567" v="1042"/>
      <pc:docMkLst>
        <pc:docMk/>
      </pc:docMkLst>
      <pc:sldChg chg="addSp delSp modSp">
        <pc:chgData name="Kun Suo" userId="41c30799-3a2b-4880-86a3-8488be07954a" providerId="ADAL" clId="{BD2D7FCC-8863-6048-A89A-C04718BCD0D7}" dt="2020-02-15T20:14:04.577" v="9" actId="478"/>
        <pc:sldMkLst>
          <pc:docMk/>
          <pc:sldMk cId="0" sldId="256"/>
        </pc:sldMkLst>
        <pc:picChg chg="add del mod">
          <ac:chgData name="Kun Suo" userId="41c30799-3a2b-4880-86a3-8488be07954a" providerId="ADAL" clId="{BD2D7FCC-8863-6048-A89A-C04718BCD0D7}" dt="2020-02-15T20:14:04.577" v="9" actId="478"/>
          <ac:picMkLst>
            <pc:docMk/>
            <pc:sldMk cId="0" sldId="256"/>
            <ac:picMk id="4" creationId="{EDD89510-CA58-2749-ADE0-FE4452824F8A}"/>
          </ac:picMkLst>
        </pc:picChg>
        <pc:picChg chg="add del">
          <ac:chgData name="Kun Suo" userId="41c30799-3a2b-4880-86a3-8488be07954a" providerId="ADAL" clId="{BD2D7FCC-8863-6048-A89A-C04718BCD0D7}" dt="2020-02-15T20:11:57.454" v="3" actId="478"/>
          <ac:picMkLst>
            <pc:docMk/>
            <pc:sldMk cId="0" sldId="256"/>
            <ac:picMk id="5" creationId="{02A136F5-9F41-3441-ACE8-FDD85333728D}"/>
          </ac:picMkLst>
        </pc:picChg>
        <pc:picChg chg="add del mod">
          <ac:chgData name="Kun Suo" userId="41c30799-3a2b-4880-86a3-8488be07954a" providerId="ADAL" clId="{BD2D7FCC-8863-6048-A89A-C04718BCD0D7}" dt="2020-02-15T20:14:04.577" v="9" actId="478"/>
          <ac:picMkLst>
            <pc:docMk/>
            <pc:sldMk cId="0" sldId="256"/>
            <ac:picMk id="8" creationId="{841832FC-2E1F-CA4D-9BC0-193677D3C76F}"/>
          </ac:picMkLst>
        </pc:picChg>
      </pc:sldChg>
      <pc:sldChg chg="del">
        <pc:chgData name="Kun Suo" userId="41c30799-3a2b-4880-86a3-8488be07954a" providerId="ADAL" clId="{BD2D7FCC-8863-6048-A89A-C04718BCD0D7}" dt="2020-02-15T20:31:15.224" v="10" actId="2696"/>
        <pc:sldMkLst>
          <pc:docMk/>
          <pc:sldMk cId="2310351437" sldId="454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282827042" sldId="455"/>
        </pc:sldMkLst>
      </pc:sldChg>
      <pc:sldChg chg="del">
        <pc:chgData name="Kun Suo" userId="41c30799-3a2b-4880-86a3-8488be07954a" providerId="ADAL" clId="{BD2D7FCC-8863-6048-A89A-C04718BCD0D7}" dt="2020-02-15T20:31:15.237" v="11" actId="2696"/>
        <pc:sldMkLst>
          <pc:docMk/>
          <pc:sldMk cId="2124369641" sldId="455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1524813951" sldId="456"/>
        </pc:sldMkLst>
      </pc:sldChg>
      <pc:sldChg chg="del">
        <pc:chgData name="Kun Suo" userId="41c30799-3a2b-4880-86a3-8488be07954a" providerId="ADAL" clId="{BD2D7FCC-8863-6048-A89A-C04718BCD0D7}" dt="2020-02-15T20:31:15.321" v="18" actId="2696"/>
        <pc:sldMkLst>
          <pc:docMk/>
          <pc:sldMk cId="2099244093" sldId="456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1829030970" sldId="457"/>
        </pc:sldMkLst>
      </pc:sldChg>
      <pc:sldChg chg="del">
        <pc:chgData name="Kun Suo" userId="41c30799-3a2b-4880-86a3-8488be07954a" providerId="ADAL" clId="{BD2D7FCC-8863-6048-A89A-C04718BCD0D7}" dt="2020-02-15T20:31:15.277" v="14" actId="2696"/>
        <pc:sldMkLst>
          <pc:docMk/>
          <pc:sldMk cId="1854920058" sldId="457"/>
        </pc:sldMkLst>
      </pc:sldChg>
      <pc:sldChg chg="del">
        <pc:chgData name="Kun Suo" userId="41c30799-3a2b-4880-86a3-8488be07954a" providerId="ADAL" clId="{BD2D7FCC-8863-6048-A89A-C04718BCD0D7}" dt="2020-02-15T20:31:15.252" v="12" actId="2696"/>
        <pc:sldMkLst>
          <pc:docMk/>
          <pc:sldMk cId="1034121911" sldId="458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700990557" sldId="458"/>
        </pc:sldMkLst>
      </pc:sldChg>
      <pc:sldChg chg="del">
        <pc:chgData name="Kun Suo" userId="41c30799-3a2b-4880-86a3-8488be07954a" providerId="ADAL" clId="{BD2D7FCC-8863-6048-A89A-C04718BCD0D7}" dt="2020-02-15T20:31:15.265" v="13" actId="2696"/>
        <pc:sldMkLst>
          <pc:docMk/>
          <pc:sldMk cId="1701482846" sldId="459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2136571870" sldId="459"/>
        </pc:sldMkLst>
      </pc:sldChg>
      <pc:sldChg chg="del">
        <pc:chgData name="Kun Suo" userId="41c30799-3a2b-4880-86a3-8488be07954a" providerId="ADAL" clId="{BD2D7FCC-8863-6048-A89A-C04718BCD0D7}" dt="2020-02-15T20:31:15.288" v="15" actId="2696"/>
        <pc:sldMkLst>
          <pc:docMk/>
          <pc:sldMk cId="218392022" sldId="460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3003546268" sldId="460"/>
        </pc:sldMkLst>
      </pc:sldChg>
      <pc:sldChg chg="del">
        <pc:chgData name="Kun Suo" userId="41c30799-3a2b-4880-86a3-8488be07954a" providerId="ADAL" clId="{BD2D7FCC-8863-6048-A89A-C04718BCD0D7}" dt="2020-02-15T20:31:15.298" v="16" actId="2696"/>
        <pc:sldMkLst>
          <pc:docMk/>
          <pc:sldMk cId="1843142564" sldId="461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3627898988" sldId="461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653060886" sldId="462"/>
        </pc:sldMkLst>
      </pc:sldChg>
      <pc:sldChg chg="del">
        <pc:chgData name="Kun Suo" userId="41c30799-3a2b-4880-86a3-8488be07954a" providerId="ADAL" clId="{BD2D7FCC-8863-6048-A89A-C04718BCD0D7}" dt="2020-02-15T20:31:15.308" v="17" actId="2696"/>
        <pc:sldMkLst>
          <pc:docMk/>
          <pc:sldMk cId="1956112043" sldId="46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2186363575" sldId="463"/>
        </pc:sldMkLst>
      </pc:sldChg>
      <pc:sldChg chg="del">
        <pc:chgData name="Kun Suo" userId="41c30799-3a2b-4880-86a3-8488be07954a" providerId="ADAL" clId="{BD2D7FCC-8863-6048-A89A-C04718BCD0D7}" dt="2020-02-15T20:31:15.332" v="19" actId="2696"/>
        <pc:sldMkLst>
          <pc:docMk/>
          <pc:sldMk cId="3482832714" sldId="463"/>
        </pc:sldMkLst>
      </pc:sldChg>
      <pc:sldChg chg="del">
        <pc:chgData name="Kun Suo" userId="41c30799-3a2b-4880-86a3-8488be07954a" providerId="ADAL" clId="{BD2D7FCC-8863-6048-A89A-C04718BCD0D7}" dt="2020-02-15T20:31:15.357" v="21" actId="2696"/>
        <pc:sldMkLst>
          <pc:docMk/>
          <pc:sldMk cId="2758229672" sldId="464"/>
        </pc:sldMkLst>
      </pc:sldChg>
      <pc:sldChg chg="del">
        <pc:chgData name="Kun Suo" userId="41c30799-3a2b-4880-86a3-8488be07954a" providerId="ADAL" clId="{BD2D7FCC-8863-6048-A89A-C04718BCD0D7}" dt="2020-02-15T20:31:15.380" v="23" actId="2696"/>
        <pc:sldMkLst>
          <pc:docMk/>
          <pc:sldMk cId="1382675305" sldId="470"/>
        </pc:sldMkLst>
      </pc:sldChg>
      <pc:sldChg chg="del">
        <pc:chgData name="Kun Suo" userId="41c30799-3a2b-4880-86a3-8488be07954a" providerId="ADAL" clId="{BD2D7FCC-8863-6048-A89A-C04718BCD0D7}" dt="2020-02-15T20:31:15.419" v="28" actId="2696"/>
        <pc:sldMkLst>
          <pc:docMk/>
          <pc:sldMk cId="784410658" sldId="472"/>
        </pc:sldMkLst>
      </pc:sldChg>
      <pc:sldChg chg="del">
        <pc:chgData name="Kun Suo" userId="41c30799-3a2b-4880-86a3-8488be07954a" providerId="ADAL" clId="{BD2D7FCC-8863-6048-A89A-C04718BCD0D7}" dt="2020-02-15T20:31:15.436" v="30" actId="2696"/>
        <pc:sldMkLst>
          <pc:docMk/>
          <pc:sldMk cId="30024033" sldId="473"/>
        </pc:sldMkLst>
      </pc:sldChg>
      <pc:sldChg chg="del">
        <pc:chgData name="Kun Suo" userId="41c30799-3a2b-4880-86a3-8488be07954a" providerId="ADAL" clId="{BD2D7FCC-8863-6048-A89A-C04718BCD0D7}" dt="2020-02-15T20:31:15.429" v="29" actId="2696"/>
        <pc:sldMkLst>
          <pc:docMk/>
          <pc:sldMk cId="1871980636" sldId="474"/>
        </pc:sldMkLst>
      </pc:sldChg>
      <pc:sldChg chg="del">
        <pc:chgData name="Kun Suo" userId="41c30799-3a2b-4880-86a3-8488be07954a" providerId="ADAL" clId="{BD2D7FCC-8863-6048-A89A-C04718BCD0D7}" dt="2020-02-15T20:31:15.444" v="31" actId="2696"/>
        <pc:sldMkLst>
          <pc:docMk/>
          <pc:sldMk cId="659247022" sldId="476"/>
        </pc:sldMkLst>
      </pc:sldChg>
      <pc:sldChg chg="del">
        <pc:chgData name="Kun Suo" userId="41c30799-3a2b-4880-86a3-8488be07954a" providerId="ADAL" clId="{BD2D7FCC-8863-6048-A89A-C04718BCD0D7}" dt="2020-02-15T20:31:15.451" v="32" actId="2696"/>
        <pc:sldMkLst>
          <pc:docMk/>
          <pc:sldMk cId="1202382384" sldId="477"/>
        </pc:sldMkLst>
      </pc:sldChg>
      <pc:sldChg chg="del">
        <pc:chgData name="Kun Suo" userId="41c30799-3a2b-4880-86a3-8488be07954a" providerId="ADAL" clId="{BD2D7FCC-8863-6048-A89A-C04718BCD0D7}" dt="2020-02-15T20:31:15.460" v="33" actId="2696"/>
        <pc:sldMkLst>
          <pc:docMk/>
          <pc:sldMk cId="2626699638" sldId="478"/>
        </pc:sldMkLst>
      </pc:sldChg>
      <pc:sldChg chg="del">
        <pc:chgData name="Kun Suo" userId="41c30799-3a2b-4880-86a3-8488be07954a" providerId="ADAL" clId="{BD2D7FCC-8863-6048-A89A-C04718BCD0D7}" dt="2020-02-15T20:31:15.466" v="34" actId="2696"/>
        <pc:sldMkLst>
          <pc:docMk/>
          <pc:sldMk cId="2567143683" sldId="479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2483752051" sldId="480"/>
        </pc:sldMkLst>
      </pc:sldChg>
      <pc:sldChg chg="del">
        <pc:chgData name="Kun Suo" userId="41c30799-3a2b-4880-86a3-8488be07954a" providerId="ADAL" clId="{BD2D7FCC-8863-6048-A89A-C04718BCD0D7}" dt="2020-02-15T20:31:15.486" v="35" actId="2696"/>
        <pc:sldMkLst>
          <pc:docMk/>
          <pc:sldMk cId="2653777099" sldId="480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5281604" sldId="481"/>
        </pc:sldMkLst>
      </pc:sldChg>
      <pc:sldChg chg="del">
        <pc:chgData name="Kun Suo" userId="41c30799-3a2b-4880-86a3-8488be07954a" providerId="ADAL" clId="{BD2D7FCC-8863-6048-A89A-C04718BCD0D7}" dt="2020-02-15T20:31:15.523" v="36" actId="2696"/>
        <pc:sldMkLst>
          <pc:docMk/>
          <pc:sldMk cId="1081342339" sldId="481"/>
        </pc:sldMkLst>
      </pc:sldChg>
      <pc:sldChg chg="del">
        <pc:chgData name="Kun Suo" userId="41c30799-3a2b-4880-86a3-8488be07954a" providerId="ADAL" clId="{BD2D7FCC-8863-6048-A89A-C04718BCD0D7}" dt="2020-02-15T20:31:15.553" v="37" actId="2696"/>
        <pc:sldMkLst>
          <pc:docMk/>
          <pc:sldMk cId="969336562" sldId="48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4073740609" sldId="48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554765213" sldId="483"/>
        </pc:sldMkLst>
      </pc:sldChg>
      <pc:sldChg chg="del">
        <pc:chgData name="Kun Suo" userId="41c30799-3a2b-4880-86a3-8488be07954a" providerId="ADAL" clId="{BD2D7FCC-8863-6048-A89A-C04718BCD0D7}" dt="2020-02-15T20:31:15.569" v="38" actId="2696"/>
        <pc:sldMkLst>
          <pc:docMk/>
          <pc:sldMk cId="1829358141" sldId="483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69203760" sldId="484"/>
        </pc:sldMkLst>
      </pc:sldChg>
      <pc:sldChg chg="del">
        <pc:chgData name="Kun Suo" userId="41c30799-3a2b-4880-86a3-8488be07954a" providerId="ADAL" clId="{BD2D7FCC-8863-6048-A89A-C04718BCD0D7}" dt="2020-02-15T20:31:15.592" v="40" actId="2696"/>
        <pc:sldMkLst>
          <pc:docMk/>
          <pc:sldMk cId="1032188417" sldId="485"/>
        </pc:sldMkLst>
      </pc:sldChg>
      <pc:sldChg chg="del">
        <pc:chgData name="Kun Suo" userId="41c30799-3a2b-4880-86a3-8488be07954a" providerId="ADAL" clId="{BD2D7FCC-8863-6048-A89A-C04718BCD0D7}" dt="2020-02-15T20:31:15.600" v="41" actId="2696"/>
        <pc:sldMkLst>
          <pc:docMk/>
          <pc:sldMk cId="3522800227" sldId="486"/>
        </pc:sldMkLst>
      </pc:sldChg>
      <pc:sldChg chg="del">
        <pc:chgData name="Kun Suo" userId="41c30799-3a2b-4880-86a3-8488be07954a" providerId="ADAL" clId="{BD2D7FCC-8863-6048-A89A-C04718BCD0D7}" dt="2020-02-15T20:31:15.609" v="42" actId="2696"/>
        <pc:sldMkLst>
          <pc:docMk/>
          <pc:sldMk cId="2742883644" sldId="487"/>
        </pc:sldMkLst>
      </pc:sldChg>
      <pc:sldChg chg="del">
        <pc:chgData name="Kun Suo" userId="41c30799-3a2b-4880-86a3-8488be07954a" providerId="ADAL" clId="{BD2D7FCC-8863-6048-A89A-C04718BCD0D7}" dt="2020-02-15T20:31:15.654" v="44" actId="2696"/>
        <pc:sldMkLst>
          <pc:docMk/>
          <pc:sldMk cId="3911046190" sldId="488"/>
        </pc:sldMkLst>
      </pc:sldChg>
      <pc:sldChg chg="del">
        <pc:chgData name="Kun Suo" userId="41c30799-3a2b-4880-86a3-8488be07954a" providerId="ADAL" clId="{BD2D7FCC-8863-6048-A89A-C04718BCD0D7}" dt="2020-02-15T20:31:15.703" v="45" actId="2696"/>
        <pc:sldMkLst>
          <pc:docMk/>
          <pc:sldMk cId="153749073" sldId="489"/>
        </pc:sldMkLst>
      </pc:sldChg>
      <pc:sldChg chg="del">
        <pc:chgData name="Kun Suo" userId="41c30799-3a2b-4880-86a3-8488be07954a" providerId="ADAL" clId="{BD2D7FCC-8863-6048-A89A-C04718BCD0D7}" dt="2020-02-15T20:31:15.733" v="46" actId="2696"/>
        <pc:sldMkLst>
          <pc:docMk/>
          <pc:sldMk cId="4276735355" sldId="490"/>
        </pc:sldMkLst>
      </pc:sldChg>
      <pc:sldChg chg="del">
        <pc:chgData name="Kun Suo" userId="41c30799-3a2b-4880-86a3-8488be07954a" providerId="ADAL" clId="{BD2D7FCC-8863-6048-A89A-C04718BCD0D7}" dt="2020-02-15T20:31:15.739" v="47" actId="2696"/>
        <pc:sldMkLst>
          <pc:docMk/>
          <pc:sldMk cId="574159811" sldId="491"/>
        </pc:sldMkLst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758901649" sldId="493"/>
        </pc:sldMkLst>
        <pc:spChg chg="mod">
          <ac:chgData name="Kun Suo" userId="41c30799-3a2b-4880-86a3-8488be07954a" providerId="ADAL" clId="{BD2D7FCC-8863-6048-A89A-C04718BCD0D7}" dt="2020-02-26T23:47:00.358" v="1003" actId="20577"/>
          <ac:spMkLst>
            <pc:docMk/>
            <pc:sldMk cId="3758901649" sldId="493"/>
            <ac:spMk id="5" creationId="{C825B245-1B02-9345-B19B-168888D8FA37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6" creationId="{2A3ADC7C-4FF2-324A-9268-D080F322E5D0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7" creationId="{5713728D-192C-E041-88EE-9134B26B8FCC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10" creationId="{63D3727B-C416-B743-B78A-6FA8E07A89DE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11" creationId="{52919D22-9A5E-834B-BA35-89815B919C2C}"/>
          </ac:spMkLst>
        </pc:spChg>
        <pc:picChg chg="add">
          <ac:chgData name="Kun Suo" userId="41c30799-3a2b-4880-86a3-8488be07954a" providerId="ADAL" clId="{BD2D7FCC-8863-6048-A89A-C04718BCD0D7}" dt="2020-02-26T23:47:11.533" v="1004"/>
          <ac:picMkLst>
            <pc:docMk/>
            <pc:sldMk cId="3758901649" sldId="493"/>
            <ac:picMk id="8" creationId="{FAAD88AA-27A5-D34B-A433-E286B6E0F602}"/>
          </ac:picMkLst>
        </pc:picChg>
        <pc:inkChg chg="add">
          <ac:chgData name="Kun Suo" userId="41c30799-3a2b-4880-86a3-8488be07954a" providerId="ADAL" clId="{BD2D7FCC-8863-6048-A89A-C04718BCD0D7}" dt="2020-02-26T23:47:11.533" v="1004"/>
          <ac:inkMkLst>
            <pc:docMk/>
            <pc:sldMk cId="3758901649" sldId="493"/>
            <ac:inkMk id="9" creationId="{B2078272-FBF4-E54B-A123-105A91F613F4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758901649" sldId="493"/>
            <ac:inkMk id="12" creationId="{9CA230A5-8EAC-5946-90E2-33DF21B2F410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170225498" sldId="49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70225498" sldId="494"/>
            <ac:inkMk id="7" creationId="{4861FA31-380A-0F4F-863E-C155632D6594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16106741" sldId="495"/>
        </pc:sldMkLst>
        <pc:inkChg chg="add">
          <ac:chgData name="Kun Suo" userId="41c30799-3a2b-4880-86a3-8488be07954a" providerId="ADAL" clId="{BD2D7FCC-8863-6048-A89A-C04718BCD0D7}" dt="2020-02-15T20:41:53.047" v="57" actId="9405"/>
          <ac:inkMkLst>
            <pc:docMk/>
            <pc:sldMk cId="16106741" sldId="495"/>
            <ac:inkMk id="7" creationId="{1C0F8551-2955-4C40-B1C0-0214D5115030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6106741" sldId="495"/>
            <ac:inkMk id="8" creationId="{9C263A43-9DFD-144B-AAAC-25370E6CCBB4}"/>
          </ac:inkMkLst>
        </pc:ink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1076642492" sldId="496"/>
        </pc:sldMkLst>
        <pc:spChg chg="add mod">
          <ac:chgData name="Kun Suo" userId="41c30799-3a2b-4880-86a3-8488be07954a" providerId="ADAL" clId="{BD2D7FCC-8863-6048-A89A-C04718BCD0D7}" dt="2020-02-26T23:51:02.428" v="1035" actId="20577"/>
          <ac:spMkLst>
            <pc:docMk/>
            <pc:sldMk cId="1076642492" sldId="496"/>
            <ac:spMk id="10" creationId="{187DF39B-AD37-DA46-AA02-E9BFBE26875B}"/>
          </ac:spMkLst>
        </pc:spChg>
        <pc:spChg chg="add mod">
          <ac:chgData name="Kun Suo" userId="41c30799-3a2b-4880-86a3-8488be07954a" providerId="ADAL" clId="{BD2D7FCC-8863-6048-A89A-C04718BCD0D7}" dt="2020-02-26T23:50:57.837" v="1027" actId="14100"/>
          <ac:spMkLst>
            <pc:docMk/>
            <pc:sldMk cId="1076642492" sldId="496"/>
            <ac:spMk id="11" creationId="{AF829F02-53E6-DD4A-B1F7-6FE2E1D7FA53}"/>
          </ac:spMkLst>
        </pc:spChg>
        <pc:inkChg chg="add">
          <ac:chgData name="Kun Suo" userId="41c30799-3a2b-4880-86a3-8488be07954a" providerId="ADAL" clId="{BD2D7FCC-8863-6048-A89A-C04718BCD0D7}" dt="2020-02-15T20:42:29.958" v="58" actId="9405"/>
          <ac:inkMkLst>
            <pc:docMk/>
            <pc:sldMk cId="1076642492" sldId="496"/>
            <ac:inkMk id="6" creationId="{FBBB94BC-E494-4D40-8B5D-A2B92221A47E}"/>
          </ac:inkMkLst>
        </pc:inkChg>
        <pc:inkChg chg="add">
          <ac:chgData name="Kun Suo" userId="41c30799-3a2b-4880-86a3-8488be07954a" providerId="ADAL" clId="{BD2D7FCC-8863-6048-A89A-C04718BCD0D7}" dt="2020-02-26T23:51:19.938" v="1036" actId="9405"/>
          <ac:inkMkLst>
            <pc:docMk/>
            <pc:sldMk cId="1076642492" sldId="496"/>
            <ac:inkMk id="12" creationId="{124DC695-66B2-E54D-9C7B-79993287112D}"/>
          </ac:inkMkLst>
        </pc:inkChg>
        <pc:inkChg chg="add">
          <ac:chgData name="Kun Suo" userId="41c30799-3a2b-4880-86a3-8488be07954a" providerId="ADAL" clId="{BD2D7FCC-8863-6048-A89A-C04718BCD0D7}" dt="2020-02-26T23:51:28.996" v="1037" actId="9405"/>
          <ac:inkMkLst>
            <pc:docMk/>
            <pc:sldMk cId="1076642492" sldId="496"/>
            <ac:inkMk id="13" creationId="{75C7BAB0-519D-C245-920A-941E72D04718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76642492" sldId="496"/>
            <ac:inkMk id="14" creationId="{17FD7D74-0251-4A4C-99EC-E20E17B74A3D}"/>
          </ac:inkMkLst>
        </pc:ink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111504561" sldId="499"/>
        </pc:sldMkLst>
        <pc:spChg chg="mod">
          <ac:chgData name="Kun Suo" userId="41c30799-3a2b-4880-86a3-8488be07954a" providerId="ADAL" clId="{BD2D7FCC-8863-6048-A89A-C04718BCD0D7}" dt="2020-02-20T20:31:33.181" v="440" actId="114"/>
          <ac:spMkLst>
            <pc:docMk/>
            <pc:sldMk cId="111504561" sldId="499"/>
            <ac:spMk id="11" creationId="{69419845-AAD7-4344-A99F-F060F5B8AA42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11504561" sldId="499"/>
            <ac:inkMk id="5" creationId="{1A478B36-1536-C64F-A0C1-ADD5D47922C8}"/>
          </ac:inkMkLst>
        </pc:inkChg>
      </pc:sldChg>
      <pc:sldChg chg="del">
        <pc:chgData name="Kun Suo" userId="41c30799-3a2b-4880-86a3-8488be07954a" providerId="ADAL" clId="{BD2D7FCC-8863-6048-A89A-C04718BCD0D7}" dt="2020-02-15T20:46:53.526" v="153" actId="2696"/>
        <pc:sldMkLst>
          <pc:docMk/>
          <pc:sldMk cId="557056565" sldId="500"/>
        </pc:sldMkLst>
      </pc:sldChg>
      <pc:sldChg chg="addSp ord">
        <pc:chgData name="Kun Suo" userId="41c30799-3a2b-4880-86a3-8488be07954a" providerId="ADAL" clId="{BD2D7FCC-8863-6048-A89A-C04718BCD0D7}" dt="2020-02-15T20:46:48.550" v="152" actId="9405"/>
        <pc:sldMkLst>
          <pc:docMk/>
          <pc:sldMk cId="3008927485" sldId="501"/>
        </pc:sldMkLst>
        <pc:inkChg chg="add">
          <ac:chgData name="Kun Suo" userId="41c30799-3a2b-4880-86a3-8488be07954a" providerId="ADAL" clId="{BD2D7FCC-8863-6048-A89A-C04718BCD0D7}" dt="2020-02-15T20:46:41.797" v="150" actId="9405"/>
          <ac:inkMkLst>
            <pc:docMk/>
            <pc:sldMk cId="3008927485" sldId="501"/>
            <ac:inkMk id="5" creationId="{3031F8CB-F646-0347-AE52-538EA716508D}"/>
          </ac:inkMkLst>
        </pc:inkChg>
        <pc:inkChg chg="add">
          <ac:chgData name="Kun Suo" userId="41c30799-3a2b-4880-86a3-8488be07954a" providerId="ADAL" clId="{BD2D7FCC-8863-6048-A89A-C04718BCD0D7}" dt="2020-02-15T20:46:44.150" v="151" actId="9405"/>
          <ac:inkMkLst>
            <pc:docMk/>
            <pc:sldMk cId="3008927485" sldId="501"/>
            <ac:inkMk id="6" creationId="{BEFB085D-F937-CC4C-9B4F-758863FB9BC4}"/>
          </ac:inkMkLst>
        </pc:inkChg>
        <pc:inkChg chg="add">
          <ac:chgData name="Kun Suo" userId="41c30799-3a2b-4880-86a3-8488be07954a" providerId="ADAL" clId="{BD2D7FCC-8863-6048-A89A-C04718BCD0D7}" dt="2020-02-15T20:46:48.550" v="152" actId="9405"/>
          <ac:inkMkLst>
            <pc:docMk/>
            <pc:sldMk cId="3008927485" sldId="501"/>
            <ac:inkMk id="7" creationId="{A3974AD1-03F1-7D48-9D48-EE8DEF36E595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202302267" sldId="503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202302267" sldId="503"/>
            <ac:inkMk id="10" creationId="{05E0D237-6D00-FC40-836B-599E8DECB5BE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05072729" sldId="50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05072729" sldId="504"/>
            <ac:inkMk id="7" creationId="{6A5EA1BC-13DC-D848-B99E-57774155D0A0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813707786" sldId="505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813707786" sldId="505"/>
            <ac:inkMk id="5" creationId="{3B9185C6-1B02-CC43-B6E1-2B6C369DB8ED}"/>
          </ac:inkMkLst>
        </pc:inkChg>
      </pc:sldChg>
      <pc:sldChg chg="del">
        <pc:chgData name="Kun Suo" userId="41c30799-3a2b-4880-86a3-8488be07954a" providerId="ADAL" clId="{BD2D7FCC-8863-6048-A89A-C04718BCD0D7}" dt="2020-02-15T20:47:48.739" v="154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BD2D7FCC-8863-6048-A89A-C04718BCD0D7}" dt="2020-02-15T20:47:50.819" v="155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BD2D7FCC-8863-6048-A89A-C04718BCD0D7}" dt="2020-02-15T20:47:52.729" v="156" actId="2696"/>
        <pc:sldMkLst>
          <pc:docMk/>
          <pc:sldMk cId="717186349" sldId="508"/>
        </pc:sldMkLst>
      </pc:sldChg>
      <pc:sldChg chg="addSp delSp modSp">
        <pc:chgData name="Kun Suo" userId="41c30799-3a2b-4880-86a3-8488be07954a" providerId="ADAL" clId="{BD2D7FCC-8863-6048-A89A-C04718BCD0D7}" dt="2020-02-27T02:12:02.567" v="1042"/>
        <pc:sldMkLst>
          <pc:docMk/>
          <pc:sldMk cId="2395312737" sldId="509"/>
        </pc:sldMkLst>
        <pc:spChg chg="mod">
          <ac:chgData name="Kun Suo" userId="41c30799-3a2b-4880-86a3-8488be07954a" providerId="ADAL" clId="{BD2D7FCC-8863-6048-A89A-C04718BCD0D7}" dt="2020-02-26T23:54:02.113" v="1040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7" creationId="{22A706AE-C37C-984D-B744-085AFCF06E66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8" creationId="{81DB8887-A107-6647-B2FB-4BB166973B40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1" creationId="{D96FED8A-AEA3-B24C-ABF2-8C1BC463AC45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2" creationId="{38C42F87-01D6-A947-B77E-0D6D351CD748}"/>
          </ac:spMkLst>
        </pc:spChg>
        <pc:spChg chg="del">
          <ac:chgData name="Kun Suo" userId="41c30799-3a2b-4880-86a3-8488be07954a" providerId="ADAL" clId="{BD2D7FCC-8863-6048-A89A-C04718BCD0D7}" dt="2020-02-15T20:48:25.155" v="158" actId="478"/>
          <ac:spMkLst>
            <pc:docMk/>
            <pc:sldMk cId="2395312737" sldId="509"/>
            <ac:spMk id="14" creationId="{E0BDB25B-0F4B-E642-8CD6-1A18CBDDB764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6" creationId="{23D832F9-D890-3A43-97A2-82D04514D462}"/>
          </ac:spMkLst>
        </pc:spChg>
        <pc:picChg chg="add mod">
          <ac:chgData name="Kun Suo" userId="41c30799-3a2b-4880-86a3-8488be07954a" providerId="ADAL" clId="{BD2D7FCC-8863-6048-A89A-C04718BCD0D7}" dt="2020-02-15T20:49:12.144" v="163" actId="1076"/>
          <ac:picMkLst>
            <pc:docMk/>
            <pc:sldMk cId="2395312737" sldId="509"/>
            <ac:picMk id="5" creationId="{20113C4B-034E-4F46-978F-6D47ECBD5D65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395312737" sldId="509"/>
            <ac:inkMk id="6" creationId="{65857B87-3160-FA40-BBDF-3970C2F2AB09}"/>
          </ac:inkMkLst>
        </pc:inkChg>
        <pc:cxnChg chg="del">
          <ac:chgData name="Kun Suo" userId="41c30799-3a2b-4880-86a3-8488be07954a" providerId="ADAL" clId="{BD2D7FCC-8863-6048-A89A-C04718BCD0D7}" dt="2020-02-15T20:48:26.936" v="159" actId="478"/>
          <ac:cxnSpMkLst>
            <pc:docMk/>
            <pc:sldMk cId="2395312737" sldId="509"/>
            <ac:cxnSpMk id="6" creationId="{6576954B-C057-8C41-A207-A40AA185C24F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9" creationId="{3962401F-47D5-1E4E-A22A-79FC264A3C85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10" creationId="{294327AF-BBFD-B94F-BBD8-D1E93860C50C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317477751" sldId="510"/>
        </pc:sldMkLst>
        <pc:spChg chg="add mod">
          <ac:chgData name="Kun Suo" userId="41c30799-3a2b-4880-86a3-8488be07954a" providerId="ADAL" clId="{BD2D7FCC-8863-6048-A89A-C04718BCD0D7}" dt="2020-02-20T20:34:07.102" v="457" actId="1076"/>
          <ac:spMkLst>
            <pc:docMk/>
            <pc:sldMk cId="3317477751" sldId="510"/>
            <ac:spMk id="6" creationId="{732A837A-854B-3940-94CD-BC1A210D1090}"/>
          </ac:spMkLst>
        </pc:spChg>
        <pc:picChg chg="add mod">
          <ac:chgData name="Kun Suo" userId="41c30799-3a2b-4880-86a3-8488be07954a" providerId="ADAL" clId="{BD2D7FCC-8863-6048-A89A-C04718BCD0D7}" dt="2020-02-20T20:34:41.625" v="459" actId="1076"/>
          <ac:picMkLst>
            <pc:docMk/>
            <pc:sldMk cId="3317477751" sldId="510"/>
            <ac:picMk id="7" creationId="{31A00DA4-79EC-3D4B-B2FA-BF34B76C29B6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317477751" sldId="510"/>
            <ac:inkMk id="8" creationId="{1E842C3B-C647-CF49-B52C-C4A8348BF2F4}"/>
          </ac:inkMkLst>
        </pc:inkChg>
      </pc:sldChg>
      <pc:sldChg chg="modSp">
        <pc:chgData name="Kun Suo" userId="41c30799-3a2b-4880-86a3-8488be07954a" providerId="ADAL" clId="{BD2D7FCC-8863-6048-A89A-C04718BCD0D7}" dt="2020-02-15T20:52:02.850" v="177" actId="1076"/>
        <pc:sldMkLst>
          <pc:docMk/>
          <pc:sldMk cId="2656262887" sldId="512"/>
        </pc:sldMkLst>
        <pc:spChg chg="mod">
          <ac:chgData name="Kun Suo" userId="41c30799-3a2b-4880-86a3-8488be07954a" providerId="ADAL" clId="{BD2D7FCC-8863-6048-A89A-C04718BCD0D7}" dt="2020-02-15T20:52:02.850" v="177" actId="1076"/>
          <ac:spMkLst>
            <pc:docMk/>
            <pc:sldMk cId="2656262887" sldId="512"/>
            <ac:spMk id="5" creationId="{0C3792DC-A317-0144-8D29-8BAE2A1FE586}"/>
          </ac:spMkLst>
        </pc:sp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078501870" sldId="513"/>
        </pc:sldMkLst>
        <pc:picChg chg="mod">
          <ac:chgData name="Kun Suo" userId="41c30799-3a2b-4880-86a3-8488be07954a" providerId="ADAL" clId="{BD2D7FCC-8863-6048-A89A-C04718BCD0D7}" dt="2020-02-20T20:35:35.548" v="460" actId="1076"/>
          <ac:picMkLst>
            <pc:docMk/>
            <pc:sldMk cId="3078501870" sldId="513"/>
            <ac:picMk id="7" creationId="{09BC717C-5605-7C4F-9D1D-0641746430D6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078501870" sldId="513"/>
            <ac:inkMk id="5" creationId="{99809D2E-120F-6A41-9ABF-AF5783EF026B}"/>
          </ac:inkMkLst>
        </pc:inkChg>
      </pc:sldChg>
      <pc:sldChg chg="addSp delSp modSp">
        <pc:chgData name="Kun Suo" userId="41c30799-3a2b-4880-86a3-8488be07954a" providerId="ADAL" clId="{BD2D7FCC-8863-6048-A89A-C04718BCD0D7}" dt="2020-02-20T21:04:01.443" v="469" actId="478"/>
        <pc:sldMkLst>
          <pc:docMk/>
          <pc:sldMk cId="1446459825" sldId="514"/>
        </pc:sldMkLst>
        <pc:spChg chg="mod">
          <ac:chgData name="Kun Suo" userId="41c30799-3a2b-4880-86a3-8488be07954a" providerId="ADAL" clId="{BD2D7FCC-8863-6048-A89A-C04718BCD0D7}" dt="2020-02-15T20:59:58.291" v="396" actId="20577"/>
          <ac:spMkLst>
            <pc:docMk/>
            <pc:sldMk cId="1446459825" sldId="514"/>
            <ac:spMk id="8" creationId="{9B3C6116-FFC9-DC4E-B9F0-51380021AC5D}"/>
          </ac:spMkLst>
        </pc:spChg>
        <pc:spChg chg="add del mod">
          <ac:chgData name="Kun Suo" userId="41c30799-3a2b-4880-86a3-8488be07954a" providerId="ADAL" clId="{BD2D7FCC-8863-6048-A89A-C04718BCD0D7}" dt="2020-02-20T21:04:01.443" v="469" actId="478"/>
          <ac:spMkLst>
            <pc:docMk/>
            <pc:sldMk cId="1446459825" sldId="514"/>
            <ac:spMk id="11" creationId="{4A5B7566-758F-994F-967E-A2A57035CE5E}"/>
          </ac:spMkLst>
        </pc:spChg>
        <pc:spChg chg="add mod">
          <ac:chgData name="Kun Suo" userId="41c30799-3a2b-4880-86a3-8488be07954a" providerId="ADAL" clId="{BD2D7FCC-8863-6048-A89A-C04718BCD0D7}" dt="2020-02-20T21:03:27.513" v="463" actId="1076"/>
          <ac:spMkLst>
            <pc:docMk/>
            <pc:sldMk cId="1446459825" sldId="514"/>
            <ac:spMk id="12" creationId="{EE255659-4CAE-7E46-87F6-C609CC669387}"/>
          </ac:spMkLst>
        </pc:spChg>
        <pc:spChg chg="add del mod">
          <ac:chgData name="Kun Suo" userId="41c30799-3a2b-4880-86a3-8488be07954a" providerId="ADAL" clId="{BD2D7FCC-8863-6048-A89A-C04718BCD0D7}" dt="2020-02-20T21:03:55.359" v="466" actId="478"/>
          <ac:spMkLst>
            <pc:docMk/>
            <pc:sldMk cId="1446459825" sldId="514"/>
            <ac:spMk id="13" creationId="{1DC531AF-0872-CC4A-A057-F6C032EFB99B}"/>
          </ac:spMkLst>
        </pc:spChg>
        <pc:picChg chg="mod">
          <ac:chgData name="Kun Suo" userId="41c30799-3a2b-4880-86a3-8488be07954a" providerId="ADAL" clId="{BD2D7FCC-8863-6048-A89A-C04718BCD0D7}" dt="2020-02-20T21:03:57.951" v="468" actId="1076"/>
          <ac:picMkLst>
            <pc:docMk/>
            <pc:sldMk cId="1446459825" sldId="514"/>
            <ac:picMk id="6" creationId="{EFA4E27A-FB41-EF46-A30E-BC468C20D204}"/>
          </ac:picMkLst>
        </pc:picChg>
        <pc:picChg chg="add del mod modCrop">
          <ac:chgData name="Kun Suo" userId="41c30799-3a2b-4880-86a3-8488be07954a" providerId="ADAL" clId="{BD2D7FCC-8863-6048-A89A-C04718BCD0D7}" dt="2020-02-20T21:04:01.443" v="469" actId="478"/>
          <ac:picMkLst>
            <pc:docMk/>
            <pc:sldMk cId="1446459825" sldId="514"/>
            <ac:picMk id="10" creationId="{8C7269EF-5C00-1F44-8675-BE0244CA2B76}"/>
          </ac:picMkLst>
        </pc:picChg>
        <pc:inkChg chg="add">
          <ac:chgData name="Kun Suo" userId="41c30799-3a2b-4880-86a3-8488be07954a" providerId="ADAL" clId="{BD2D7FCC-8863-6048-A89A-C04718BCD0D7}" dt="2020-02-15T21:00:09.726" v="397" actId="9405"/>
          <ac:inkMkLst>
            <pc:docMk/>
            <pc:sldMk cId="1446459825" sldId="514"/>
            <ac:inkMk id="5" creationId="{80933CE0-E8BA-8C43-ABF5-11FC20DCF266}"/>
          </ac:inkMkLst>
        </pc:inkChg>
        <pc:inkChg chg="add">
          <ac:chgData name="Kun Suo" userId="41c30799-3a2b-4880-86a3-8488be07954a" providerId="ADAL" clId="{BD2D7FCC-8863-6048-A89A-C04718BCD0D7}" dt="2020-02-15T21:00:11.372" v="398" actId="9405"/>
          <ac:inkMkLst>
            <pc:docMk/>
            <pc:sldMk cId="1446459825" sldId="514"/>
            <ac:inkMk id="9" creationId="{C93BFBE3-BEFD-884B-A97D-644F15984ADF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137579435" sldId="515"/>
        </pc:sldMkLst>
        <pc:inkChg chg="add">
          <ac:chgData name="Kun Suo" userId="41c30799-3a2b-4880-86a3-8488be07954a" providerId="ADAL" clId="{BD2D7FCC-8863-6048-A89A-C04718BCD0D7}" dt="2020-02-15T21:00:45.768" v="399" actId="9405"/>
          <ac:inkMkLst>
            <pc:docMk/>
            <pc:sldMk cId="3137579435" sldId="515"/>
            <ac:inkMk id="5" creationId="{31D10D6E-AF58-C44B-923E-63F9BD474C51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137579435" sldId="515"/>
            <ac:inkMk id="9" creationId="{A83436C2-B13B-A946-863B-439A9BF474E9}"/>
          </ac:inkMkLst>
        </pc:inkChg>
      </pc:sldChg>
      <pc:sldChg chg="del">
        <pc:chgData name="Kun Suo" userId="41c30799-3a2b-4880-86a3-8488be07954a" providerId="ADAL" clId="{BD2D7FCC-8863-6048-A89A-C04718BCD0D7}" dt="2020-02-20T21:11:08.540" v="498" actId="2696"/>
        <pc:sldMkLst>
          <pc:docMk/>
          <pc:sldMk cId="161442431" sldId="516"/>
        </pc:sldMkLst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498883440" sldId="517"/>
        </pc:sldMkLst>
        <pc:spChg chg="mod">
          <ac:chgData name="Kun Suo" userId="41c30799-3a2b-4880-86a3-8488be07954a" providerId="ADAL" clId="{BD2D7FCC-8863-6048-A89A-C04718BCD0D7}" dt="2020-02-15T20:40:46.253" v="56" actId="115"/>
          <ac:spMkLst>
            <pc:docMk/>
            <pc:sldMk cId="498883440" sldId="517"/>
            <ac:spMk id="5" creationId="{60996CAD-1FDF-FD4A-B859-2B2DFE7825FD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498883440" sldId="517"/>
            <ac:inkMk id="7" creationId="{AD5943D1-355C-1944-B871-E0E389ECAE64}"/>
          </ac:inkMkLst>
        </pc:inkChg>
      </pc:sldChg>
      <pc:sldChg chg="addSp delSp modSp">
        <pc:chgData name="Kun Suo" userId="41c30799-3a2b-4880-86a3-8488be07954a" providerId="ADAL" clId="{BD2D7FCC-8863-6048-A89A-C04718BCD0D7}" dt="2020-02-27T02:12:02.567" v="1042"/>
        <pc:sldMkLst>
          <pc:docMk/>
          <pc:sldMk cId="757126283" sldId="518"/>
        </pc:sldMkLst>
        <pc:spChg chg="add del mod">
          <ac:chgData name="Kun Suo" userId="41c30799-3a2b-4880-86a3-8488be07954a" providerId="ADAL" clId="{BD2D7FCC-8863-6048-A89A-C04718BCD0D7}" dt="2020-02-26T23:44:18.004" v="983" actId="478"/>
          <ac:spMkLst>
            <pc:docMk/>
            <pc:sldMk cId="757126283" sldId="518"/>
            <ac:spMk id="5" creationId="{9B0AF1DB-42F1-0A46-9F80-52F35CEF8EB5}"/>
          </ac:spMkLst>
        </pc:spChg>
        <pc:spChg chg="add del mod">
          <ac:chgData name="Kun Suo" userId="41c30799-3a2b-4880-86a3-8488be07954a" providerId="ADAL" clId="{BD2D7FCC-8863-6048-A89A-C04718BCD0D7}" dt="2020-02-26T23:44:15.255" v="982" actId="478"/>
          <ac:spMkLst>
            <pc:docMk/>
            <pc:sldMk cId="757126283" sldId="518"/>
            <ac:spMk id="8" creationId="{29ABABA6-9573-BB4C-A54E-C678B49C94DA}"/>
          </ac:spMkLst>
        </pc:spChg>
        <pc:spChg chg="del">
          <ac:chgData name="Kun Suo" userId="41c30799-3a2b-4880-86a3-8488be07954a" providerId="ADAL" clId="{BD2D7FCC-8863-6048-A89A-C04718BCD0D7}" dt="2020-02-15T20:40:12.196" v="52" actId="478"/>
          <ac:spMkLst>
            <pc:docMk/>
            <pc:sldMk cId="757126283" sldId="518"/>
            <ac:spMk id="10" creationId="{48CB3D14-27D5-8349-9BFF-84E967E18B53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757126283" sldId="518"/>
            <ac:inkMk id="5" creationId="{BC3B4627-0265-8946-A64C-B0DC571CD42E}"/>
          </ac:inkMkLst>
        </pc:inkChg>
        <pc:inkChg chg="del">
          <ac:chgData name="Kun Suo" userId="41c30799-3a2b-4880-86a3-8488be07954a" providerId="ADAL" clId="{BD2D7FCC-8863-6048-A89A-C04718BCD0D7}" dt="2020-02-15T20:40:13.029" v="53" actId="478"/>
          <ac:inkMkLst>
            <pc:docMk/>
            <pc:sldMk cId="757126283" sldId="518"/>
            <ac:inkMk id="8" creationId="{4B2E607B-C100-3F45-AA28-16C2997B1CC0}"/>
          </ac:inkMkLst>
        </pc:inkChg>
        <pc:inkChg chg="del">
          <ac:chgData name="Kun Suo" userId="41c30799-3a2b-4880-86a3-8488be07954a" providerId="ADAL" clId="{BD2D7FCC-8863-6048-A89A-C04718BCD0D7}" dt="2020-02-15T20:40:13.924" v="54" actId="478"/>
          <ac:inkMkLst>
            <pc:docMk/>
            <pc:sldMk cId="757126283" sldId="518"/>
            <ac:inkMk id="9" creationId="{D3A52B5F-FE7B-D24C-8226-357502C4812E}"/>
          </ac:inkMkLst>
        </pc:inkChg>
      </pc:sldChg>
      <pc:sldChg chg="del">
        <pc:chgData name="Kun Suo" userId="41c30799-3a2b-4880-86a3-8488be07954a" providerId="ADAL" clId="{BD2D7FCC-8863-6048-A89A-C04718BCD0D7}" dt="2020-02-20T21:11:08.555" v="499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BD2D7FCC-8863-6048-A89A-C04718BCD0D7}" dt="2020-02-20T21:11:08.566" v="500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BD2D7FCC-8863-6048-A89A-C04718BCD0D7}" dt="2020-02-20T21:11:08.576" v="501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BD2D7FCC-8863-6048-A89A-C04718BCD0D7}" dt="2020-02-20T21:11:08.589" v="502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BD2D7FCC-8863-6048-A89A-C04718BCD0D7}" dt="2020-02-20T21:11:08.603" v="503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BD2D7FCC-8863-6048-A89A-C04718BCD0D7}" dt="2020-02-20T21:11:08.613" v="504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BD2D7FCC-8863-6048-A89A-C04718BCD0D7}" dt="2020-02-20T21:11:08.626" v="505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BD2D7FCC-8863-6048-A89A-C04718BCD0D7}" dt="2020-02-20T21:11:08.638" v="506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BD2D7FCC-8863-6048-A89A-C04718BCD0D7}" dt="2020-02-20T21:11:08.653" v="507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BD2D7FCC-8863-6048-A89A-C04718BCD0D7}" dt="2020-02-20T21:11:08.672" v="508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BD2D7FCC-8863-6048-A89A-C04718BCD0D7}" dt="2020-02-20T21:11:08.686" v="509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BD2D7FCC-8863-6048-A89A-C04718BCD0D7}" dt="2020-02-20T21:11:08.704" v="510" actId="2696"/>
        <pc:sldMkLst>
          <pc:docMk/>
          <pc:sldMk cId="2486194835" sldId="530"/>
        </pc:sldMkLst>
      </pc:sldChg>
      <pc:sldChg chg="add">
        <pc:chgData name="Kun Suo" userId="41c30799-3a2b-4880-86a3-8488be07954a" providerId="ADAL" clId="{BD2D7FCC-8863-6048-A89A-C04718BCD0D7}" dt="2020-02-20T21:23:15.331" v="683"/>
        <pc:sldMkLst>
          <pc:docMk/>
          <pc:sldMk cId="3897832016" sldId="530"/>
        </pc:sldMkLst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934448561" sldId="531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934448561" sldId="531"/>
            <ac:inkMk id="6" creationId="{2909D878-910A-BE4C-9405-B65BDDEB4EA8}"/>
          </ac:inkMkLst>
        </pc:inkChg>
      </pc:sldChg>
      <pc:sldChg chg="del">
        <pc:chgData name="Kun Suo" userId="41c30799-3a2b-4880-86a3-8488be07954a" providerId="ADAL" clId="{BD2D7FCC-8863-6048-A89A-C04718BCD0D7}" dt="2020-02-20T21:11:08.716" v="511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BD2D7FCC-8863-6048-A89A-C04718BCD0D7}" dt="2020-02-20T21:11:08.729" v="512" actId="2696"/>
        <pc:sldMkLst>
          <pc:docMk/>
          <pc:sldMk cId="13925560" sldId="532"/>
        </pc:sldMkLst>
      </pc:sldChg>
      <pc:sldChg chg="addSp modSp add">
        <pc:chgData name="Kun Suo" userId="41c30799-3a2b-4880-86a3-8488be07954a" providerId="ADAL" clId="{BD2D7FCC-8863-6048-A89A-C04718BCD0D7}" dt="2020-02-27T02:12:02.567" v="1042"/>
        <pc:sldMkLst>
          <pc:docMk/>
          <pc:sldMk cId="1053645431" sldId="532"/>
        </pc:sldMkLst>
        <pc:picChg chg="mod">
          <ac:chgData name="Kun Suo" userId="41c30799-3a2b-4880-86a3-8488be07954a" providerId="ADAL" clId="{BD2D7FCC-8863-6048-A89A-C04718BCD0D7}" dt="2020-02-26T23:55:13.322" v="1041" actId="732"/>
          <ac:picMkLst>
            <pc:docMk/>
            <pc:sldMk cId="1053645431" sldId="532"/>
            <ac:picMk id="6" creationId="{3B852AC5-8C16-2343-9C24-E7ACBF82F03C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53645431" sldId="532"/>
            <ac:inkMk id="8" creationId="{CF07960A-4E8F-7E48-8F96-FF04D9573C58}"/>
          </ac:inkMkLst>
        </pc:inkChg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1989644823" sldId="533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989644823" sldId="533"/>
            <ac:inkMk id="6" creationId="{11B57114-D575-9143-89EB-D9276DF21F6D}"/>
          </ac:inkMkLst>
        </pc:inkChg>
      </pc:sldChg>
      <pc:sldChg chg="del">
        <pc:chgData name="Kun Suo" userId="41c30799-3a2b-4880-86a3-8488be07954a" providerId="ADAL" clId="{BD2D7FCC-8863-6048-A89A-C04718BCD0D7}" dt="2020-02-20T21:11:08.742" v="513" actId="2696"/>
        <pc:sldMkLst>
          <pc:docMk/>
          <pc:sldMk cId="3421649055" sldId="533"/>
        </pc:sldMkLst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17185005" sldId="53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7185005" sldId="534"/>
            <ac:inkMk id="6" creationId="{82302A76-41DC-7140-BF0A-6EA30279C2A7}"/>
          </ac:inkMkLst>
        </pc:inkChg>
      </pc:sldChg>
      <pc:sldChg chg="del">
        <pc:chgData name="Kun Suo" userId="41c30799-3a2b-4880-86a3-8488be07954a" providerId="ADAL" clId="{BD2D7FCC-8863-6048-A89A-C04718BCD0D7}" dt="2020-02-20T21:11:08.757" v="514" actId="2696"/>
        <pc:sldMkLst>
          <pc:docMk/>
          <pc:sldMk cId="3101444471" sldId="534"/>
        </pc:sldMkLst>
      </pc:sldChg>
      <pc:sldChg chg="modSp add">
        <pc:chgData name="Kun Suo" userId="41c30799-3a2b-4880-86a3-8488be07954a" providerId="ADAL" clId="{BD2D7FCC-8863-6048-A89A-C04718BCD0D7}" dt="2020-02-20T21:25:08.363" v="752" actId="20577"/>
        <pc:sldMkLst>
          <pc:docMk/>
          <pc:sldMk cId="2581374820" sldId="535"/>
        </pc:sldMkLst>
        <pc:spChg chg="mod">
          <ac:chgData name="Kun Suo" userId="41c30799-3a2b-4880-86a3-8488be07954a" providerId="ADAL" clId="{BD2D7FCC-8863-6048-A89A-C04718BCD0D7}" dt="2020-02-20T21:25:08.363" v="752" actId="20577"/>
          <ac:spMkLst>
            <pc:docMk/>
            <pc:sldMk cId="2581374820" sldId="535"/>
            <ac:spMk id="5" creationId="{00DF9FDF-D946-3D49-832E-6CA53A8E2414}"/>
          </ac:spMkLst>
        </pc:spChg>
      </pc:sldChg>
      <pc:sldChg chg="del">
        <pc:chgData name="Kun Suo" userId="41c30799-3a2b-4880-86a3-8488be07954a" providerId="ADAL" clId="{BD2D7FCC-8863-6048-A89A-C04718BCD0D7}" dt="2020-02-20T21:11:08.772" v="515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BD2D7FCC-8863-6048-A89A-C04718BCD0D7}" dt="2020-02-20T21:11:08.783" v="516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BD2D7FCC-8863-6048-A89A-C04718BCD0D7}" dt="2020-02-20T21:11:08.796" v="517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BD2D7FCC-8863-6048-A89A-C04718BCD0D7}" dt="2020-02-20T21:11:08.806" v="518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BD2D7FCC-8863-6048-A89A-C04718BCD0D7}" dt="2020-02-20T21:29:34.751" v="776" actId="2696"/>
        <pc:sldMkLst>
          <pc:docMk/>
          <pc:sldMk cId="3097940865" sldId="539"/>
        </pc:sldMkLst>
      </pc:sldChg>
      <pc:sldChg chg="del">
        <pc:chgData name="Kun Suo" userId="41c30799-3a2b-4880-86a3-8488be07954a" providerId="ADAL" clId="{BD2D7FCC-8863-6048-A89A-C04718BCD0D7}" dt="2020-02-20T21:29:34.753" v="777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BD2D7FCC-8863-6048-A89A-C04718BCD0D7}" dt="2020-02-20T21:29:34.755" v="778" actId="2696"/>
        <pc:sldMkLst>
          <pc:docMk/>
          <pc:sldMk cId="13059981" sldId="541"/>
        </pc:sldMkLst>
      </pc:sldChg>
      <pc:sldChg chg="del">
        <pc:chgData name="Kun Suo" userId="41c30799-3a2b-4880-86a3-8488be07954a" providerId="ADAL" clId="{BD2D7FCC-8863-6048-A89A-C04718BCD0D7}" dt="2020-02-20T21:29:34.756" v="779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BD2D7FCC-8863-6048-A89A-C04718BCD0D7}" dt="2020-02-20T21:29:34.758" v="780" actId="2696"/>
        <pc:sldMkLst>
          <pc:docMk/>
          <pc:sldMk cId="3429170095" sldId="543"/>
        </pc:sldMkLst>
      </pc:sldChg>
      <pc:sldChg chg="del">
        <pc:chgData name="Kun Suo" userId="41c30799-3a2b-4880-86a3-8488be07954a" providerId="ADAL" clId="{BD2D7FCC-8863-6048-A89A-C04718BCD0D7}" dt="2020-02-20T21:29:34.759" v="781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BD2D7FCC-8863-6048-A89A-C04718BCD0D7}" dt="2020-02-20T21:29:34.761" v="782" actId="2696"/>
        <pc:sldMkLst>
          <pc:docMk/>
          <pc:sldMk cId="2050264402" sldId="545"/>
        </pc:sldMkLst>
      </pc:sldChg>
      <pc:sldChg chg="del">
        <pc:chgData name="Kun Suo" userId="41c30799-3a2b-4880-86a3-8488be07954a" providerId="ADAL" clId="{BD2D7FCC-8863-6048-A89A-C04718BCD0D7}" dt="2020-02-20T21:29:34.763" v="783" actId="2696"/>
        <pc:sldMkLst>
          <pc:docMk/>
          <pc:sldMk cId="1904585584" sldId="546"/>
        </pc:sldMkLst>
      </pc:sldChg>
      <pc:sldChg chg="del">
        <pc:chgData name="Kun Suo" userId="41c30799-3a2b-4880-86a3-8488be07954a" providerId="ADAL" clId="{BD2D7FCC-8863-6048-A89A-C04718BCD0D7}" dt="2020-02-20T21:29:34.764" v="784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BD2D7FCC-8863-6048-A89A-C04718BCD0D7}" dt="2020-02-20T21:29:34.766" v="785" actId="2696"/>
        <pc:sldMkLst>
          <pc:docMk/>
          <pc:sldMk cId="738670790" sldId="548"/>
        </pc:sldMkLst>
      </pc:sldChg>
      <pc:sldChg chg="del">
        <pc:chgData name="Kun Suo" userId="41c30799-3a2b-4880-86a3-8488be07954a" providerId="ADAL" clId="{BD2D7FCC-8863-6048-A89A-C04718BCD0D7}" dt="2020-02-20T21:29:34.768" v="786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BD2D7FCC-8863-6048-A89A-C04718BCD0D7}" dt="2020-02-20T21:29:34.769" v="787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BD2D7FCC-8863-6048-A89A-C04718BCD0D7}" dt="2020-02-20T21:29:34.771" v="788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BD2D7FCC-8863-6048-A89A-C04718BCD0D7}" dt="2020-02-20T21:29:34.785" v="789" actId="2696"/>
        <pc:sldMkLst>
          <pc:docMk/>
          <pc:sldMk cId="1927919985" sldId="552"/>
        </pc:sldMkLst>
      </pc:sldChg>
      <pc:sldChg chg="addSp delSp">
        <pc:chgData name="Kun Suo" userId="41c30799-3a2b-4880-86a3-8488be07954a" providerId="ADAL" clId="{BD2D7FCC-8863-6048-A89A-C04718BCD0D7}" dt="2020-02-20T22:34:39.377" v="793" actId="9405"/>
        <pc:sldMkLst>
          <pc:docMk/>
          <pc:sldMk cId="3029376734" sldId="554"/>
        </pc:sldMkLst>
        <pc:inkChg chg="add del">
          <ac:chgData name="Kun Suo" userId="41c30799-3a2b-4880-86a3-8488be07954a" providerId="ADAL" clId="{BD2D7FCC-8863-6048-A89A-C04718BCD0D7}" dt="2020-02-20T22:34:30.904" v="791" actId="9405"/>
          <ac:inkMkLst>
            <pc:docMk/>
            <pc:sldMk cId="3029376734" sldId="554"/>
            <ac:inkMk id="5" creationId="{336A7309-B2F7-CD42-B4DF-D5903CEEF6FC}"/>
          </ac:inkMkLst>
        </pc:inkChg>
        <pc:inkChg chg="add">
          <ac:chgData name="Kun Suo" userId="41c30799-3a2b-4880-86a3-8488be07954a" providerId="ADAL" clId="{BD2D7FCC-8863-6048-A89A-C04718BCD0D7}" dt="2020-02-20T22:34:35.554" v="792" actId="9405"/>
          <ac:inkMkLst>
            <pc:docMk/>
            <pc:sldMk cId="3029376734" sldId="554"/>
            <ac:inkMk id="6" creationId="{E5E5AB0D-2DDF-5446-81A5-5196C8B14155}"/>
          </ac:inkMkLst>
        </pc:inkChg>
        <pc:inkChg chg="add">
          <ac:chgData name="Kun Suo" userId="41c30799-3a2b-4880-86a3-8488be07954a" providerId="ADAL" clId="{BD2D7FCC-8863-6048-A89A-C04718BCD0D7}" dt="2020-02-20T22:34:39.377" v="793" actId="9405"/>
          <ac:inkMkLst>
            <pc:docMk/>
            <pc:sldMk cId="3029376734" sldId="554"/>
            <ac:inkMk id="7" creationId="{41539EDD-AE7A-BE43-AE86-251059F88FA0}"/>
          </ac:inkMkLst>
        </pc:inkChg>
      </pc:sldChg>
      <pc:sldChg chg="del">
        <pc:chgData name="Kun Suo" userId="41c30799-3a2b-4880-86a3-8488be07954a" providerId="ADAL" clId="{BD2D7FCC-8863-6048-A89A-C04718BCD0D7}" dt="2020-02-20T22:55:04.900" v="854" actId="2696"/>
        <pc:sldMkLst>
          <pc:docMk/>
          <pc:sldMk cId="768661226" sldId="555"/>
        </pc:sldMkLst>
      </pc:sldChg>
      <pc:sldChg chg="del">
        <pc:chgData name="Kun Suo" userId="41c30799-3a2b-4880-86a3-8488be07954a" providerId="ADAL" clId="{BD2D7FCC-8863-6048-A89A-C04718BCD0D7}" dt="2020-02-20T22:55:04.918" v="855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BD2D7FCC-8863-6048-A89A-C04718BCD0D7}" dt="2020-02-20T22:55:04.932" v="856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BD2D7FCC-8863-6048-A89A-C04718BCD0D7}" dt="2020-02-20T22:55:04.945" v="857" actId="2696"/>
        <pc:sldMkLst>
          <pc:docMk/>
          <pc:sldMk cId="3111674215" sldId="558"/>
        </pc:sldMkLst>
      </pc:sldChg>
      <pc:sldChg chg="del">
        <pc:chgData name="Kun Suo" userId="41c30799-3a2b-4880-86a3-8488be07954a" providerId="ADAL" clId="{BD2D7FCC-8863-6048-A89A-C04718BCD0D7}" dt="2020-02-15T20:31:15.372" v="22" actId="2696"/>
        <pc:sldMkLst>
          <pc:docMk/>
          <pc:sldMk cId="3715696687" sldId="559"/>
        </pc:sldMkLst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3814222816" sldId="559"/>
        </pc:sldMkLst>
        <pc:inkChg chg="add">
          <ac:chgData name="Kun Suo" userId="41c30799-3a2b-4880-86a3-8488be07954a" providerId="ADAL" clId="{BD2D7FCC-8863-6048-A89A-C04718BCD0D7}" dt="2020-02-26T23:47:59.364" v="1009" actId="9405"/>
          <ac:inkMkLst>
            <pc:docMk/>
            <pc:sldMk cId="3814222816" sldId="559"/>
            <ac:inkMk id="5" creationId="{CE9F558C-4029-444A-99AC-7370DBB702FD}"/>
          </ac:inkMkLst>
        </pc:inkChg>
        <pc:inkChg chg="add">
          <ac:chgData name="Kun Suo" userId="41c30799-3a2b-4880-86a3-8488be07954a" providerId="ADAL" clId="{BD2D7FCC-8863-6048-A89A-C04718BCD0D7}" dt="2020-02-26T23:48:06.140" v="1010" actId="9405"/>
          <ac:inkMkLst>
            <pc:docMk/>
            <pc:sldMk cId="3814222816" sldId="559"/>
            <ac:inkMk id="7" creationId="{AB7B9332-FD53-2448-A161-B858C97EBE4F}"/>
          </ac:inkMkLst>
        </pc:inkChg>
        <pc:inkChg chg="del">
          <ac:chgData name="Kun Suo" userId="41c30799-3a2b-4880-86a3-8488be07954a" providerId="ADAL" clId="{BD2D7FCC-8863-6048-A89A-C04718BCD0D7}" dt="2020-02-15T20:40:08.491" v="51" actId="478"/>
          <ac:inkMkLst>
            <pc:docMk/>
            <pc:sldMk cId="3814222816" sldId="559"/>
            <ac:inkMk id="7" creationId="{BF934D18-766C-764B-B83B-C073C4E308EA}"/>
          </ac:inkMkLst>
        </pc:inkChg>
        <pc:inkChg chg="add del mod">
          <ac:chgData name="Kun Suo" userId="41c30799-3a2b-4880-86a3-8488be07954a" providerId="ADAL" clId="{BD2D7FCC-8863-6048-A89A-C04718BCD0D7}" dt="2020-02-26T23:47:50.994" v="1008" actId="478"/>
          <ac:inkMkLst>
            <pc:docMk/>
            <pc:sldMk cId="3814222816" sldId="559"/>
            <ac:inkMk id="11" creationId="{0207F89E-7DA9-D346-8990-807622561A06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814222816" sldId="559"/>
            <ac:inkMk id="11" creationId="{F985D4F8-BCEF-CF43-BA28-D408087391DC}"/>
          </ac:inkMkLst>
        </pc:inkChg>
        <pc:inkChg chg="add">
          <ac:chgData name="Kun Suo" userId="41c30799-3a2b-4880-86a3-8488be07954a" providerId="ADAL" clId="{BD2D7FCC-8863-6048-A89A-C04718BCD0D7}" dt="2020-02-26T23:48:07.500" v="1011" actId="9405"/>
          <ac:inkMkLst>
            <pc:docMk/>
            <pc:sldMk cId="3814222816" sldId="559"/>
            <ac:inkMk id="12" creationId="{C67BE702-A1C0-1048-B92F-E445BD72FBC8}"/>
          </ac:inkMkLst>
        </pc:inkChg>
        <pc:inkChg chg="add">
          <ac:chgData name="Kun Suo" userId="41c30799-3a2b-4880-86a3-8488be07954a" providerId="ADAL" clId="{BD2D7FCC-8863-6048-A89A-C04718BCD0D7}" dt="2020-02-26T23:48:09.220" v="1012" actId="9405"/>
          <ac:inkMkLst>
            <pc:docMk/>
            <pc:sldMk cId="3814222816" sldId="559"/>
            <ac:inkMk id="13" creationId="{E134ED08-4397-954A-AA7E-36C90D56D2B4}"/>
          </ac:inkMkLst>
        </pc:inkChg>
        <pc:inkChg chg="add">
          <ac:chgData name="Kun Suo" userId="41c30799-3a2b-4880-86a3-8488be07954a" providerId="ADAL" clId="{BD2D7FCC-8863-6048-A89A-C04718BCD0D7}" dt="2020-02-26T23:48:11.226" v="1013" actId="9405"/>
          <ac:inkMkLst>
            <pc:docMk/>
            <pc:sldMk cId="3814222816" sldId="559"/>
            <ac:inkMk id="14" creationId="{BA236C2B-3733-5840-B1E5-75222C41C1DA}"/>
          </ac:inkMkLst>
        </pc:inkChg>
        <pc:inkChg chg="add">
          <ac:chgData name="Kun Suo" userId="41c30799-3a2b-4880-86a3-8488be07954a" providerId="ADAL" clId="{BD2D7FCC-8863-6048-A89A-C04718BCD0D7}" dt="2020-02-26T23:48:13.619" v="1014" actId="9405"/>
          <ac:inkMkLst>
            <pc:docMk/>
            <pc:sldMk cId="3814222816" sldId="559"/>
            <ac:inkMk id="15" creationId="{11F3A277-23D5-FF4E-9F22-74C8A0FCAC9D}"/>
          </ac:inkMkLst>
        </pc:inkChg>
        <pc:inkChg chg="add">
          <ac:chgData name="Kun Suo" userId="41c30799-3a2b-4880-86a3-8488be07954a" providerId="ADAL" clId="{BD2D7FCC-8863-6048-A89A-C04718BCD0D7}" dt="2020-02-26T23:48:15.476" v="1015" actId="9405"/>
          <ac:inkMkLst>
            <pc:docMk/>
            <pc:sldMk cId="3814222816" sldId="559"/>
            <ac:inkMk id="16" creationId="{F3A67D2D-C030-8643-82E5-C51C1965B293}"/>
          </ac:inkMkLst>
        </pc:inkChg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1022259995" sldId="560"/>
        </pc:sldMkLst>
        <pc:spChg chg="add mod">
          <ac:chgData name="Kun Suo" userId="41c30799-3a2b-4880-86a3-8488be07954a" providerId="ADAL" clId="{BD2D7FCC-8863-6048-A89A-C04718BCD0D7}" dt="2020-02-15T20:45:39.847" v="148" actId="20577"/>
          <ac:spMkLst>
            <pc:docMk/>
            <pc:sldMk cId="1022259995" sldId="560"/>
            <ac:spMk id="5" creationId="{7DCFC19A-2C24-3444-9451-2800EF35DD1F}"/>
          </ac:spMkLst>
        </pc:spChg>
        <pc:spChg chg="del">
          <ac:chgData name="Kun Suo" userId="41c30799-3a2b-4880-86a3-8488be07954a" providerId="ADAL" clId="{BD2D7FCC-8863-6048-A89A-C04718BCD0D7}" dt="2020-02-15T20:44:12.642" v="111" actId="478"/>
          <ac:spMkLst>
            <pc:docMk/>
            <pc:sldMk cId="1022259995" sldId="560"/>
            <ac:spMk id="10" creationId="{181D8F26-FF97-5A4C-88AA-A06DED7F6736}"/>
          </ac:spMkLst>
        </pc:spChg>
        <pc:spChg chg="del">
          <ac:chgData name="Kun Suo" userId="41c30799-3a2b-4880-86a3-8488be07954a" providerId="ADAL" clId="{BD2D7FCC-8863-6048-A89A-C04718BCD0D7}" dt="2020-02-15T20:44:13.722" v="112" actId="478"/>
          <ac:spMkLst>
            <pc:docMk/>
            <pc:sldMk cId="1022259995" sldId="560"/>
            <ac:spMk id="11" creationId="{69419845-AAD7-4344-A99F-F060F5B8AA42}"/>
          </ac:spMkLst>
        </pc:spChg>
        <pc:grpChg chg="add mod">
          <ac:chgData name="Kun Suo" userId="41c30799-3a2b-4880-86a3-8488be07954a" providerId="ADAL" clId="{BD2D7FCC-8863-6048-A89A-C04718BCD0D7}" dt="2020-02-15T20:44:25.079" v="115" actId="1076"/>
          <ac:grpSpMkLst>
            <pc:docMk/>
            <pc:sldMk cId="1022259995" sldId="560"/>
            <ac:grpSpMk id="12" creationId="{DAE6C60B-4406-444A-B264-A439DAA7B8D6}"/>
          </ac:grpSpMkLst>
        </pc:grpChg>
        <pc:picChg chg="del">
          <ac:chgData name="Kun Suo" userId="41c30799-3a2b-4880-86a3-8488be07954a" providerId="ADAL" clId="{BD2D7FCC-8863-6048-A89A-C04718BCD0D7}" dt="2020-02-15T20:44:11.969" v="110" actId="478"/>
          <ac:picMkLst>
            <pc:docMk/>
            <pc:sldMk cId="1022259995" sldId="560"/>
            <ac:picMk id="8" creationId="{ECB6CC52-89E5-3249-A032-B0ECA12F0DC9}"/>
          </ac:picMkLst>
        </pc:picChg>
        <pc:picChg chg="mod">
          <ac:chgData name="Kun Suo" userId="41c30799-3a2b-4880-86a3-8488be07954a" providerId="ADAL" clId="{BD2D7FCC-8863-6048-A89A-C04718BCD0D7}" dt="2020-02-15T20:44:33.039" v="117" actId="1076"/>
          <ac:picMkLst>
            <pc:docMk/>
            <pc:sldMk cId="1022259995" sldId="560"/>
            <ac:picMk id="9" creationId="{CDA2253F-2EEC-8E4C-B13F-23977028CB1C}"/>
          </ac:picMkLst>
        </pc:picChg>
        <pc:inkChg chg="add">
          <ac:chgData name="Kun Suo" userId="41c30799-3a2b-4880-86a3-8488be07954a" providerId="ADAL" clId="{BD2D7FCC-8863-6048-A89A-C04718BCD0D7}" dt="2020-02-20T20:31:52.670" v="441" actId="9405"/>
          <ac:inkMkLst>
            <pc:docMk/>
            <pc:sldMk cId="1022259995" sldId="560"/>
            <ac:inkMk id="6" creationId="{E8EF7648-E9C3-3445-B578-54022DE9B870}"/>
          </ac:inkMkLst>
        </pc:inkChg>
        <pc:inkChg chg="add">
          <ac:chgData name="Kun Suo" userId="41c30799-3a2b-4880-86a3-8488be07954a" providerId="ADAL" clId="{BD2D7FCC-8863-6048-A89A-C04718BCD0D7}" dt="2020-02-20T20:31:57.174" v="442" actId="9405"/>
          <ac:inkMkLst>
            <pc:docMk/>
            <pc:sldMk cId="1022259995" sldId="560"/>
            <ac:inkMk id="7" creationId="{35A82454-873A-BB44-BF0B-950856F3899D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22259995" sldId="560"/>
            <ac:inkMk id="8" creationId="{C7168450-9D86-904A-AD78-AC0CA8887435}"/>
          </ac:inkMkLst>
        </pc:inkChg>
      </pc:sldChg>
      <pc:sldChg chg="del">
        <pc:chgData name="Kun Suo" userId="41c30799-3a2b-4880-86a3-8488be07954a" providerId="ADAL" clId="{BD2D7FCC-8863-6048-A89A-C04718BCD0D7}" dt="2020-02-15T20:31:15.341" v="20" actId="2696"/>
        <pc:sldMkLst>
          <pc:docMk/>
          <pc:sldMk cId="2107767204" sldId="560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2173734769" sldId="561"/>
        </pc:sldMkLst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7" creationId="{22A706AE-C37C-984D-B744-085AFCF06E66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8" creationId="{81DB8887-A107-6647-B2FB-4BB166973B40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11" creationId="{D96FED8A-AEA3-B24C-ABF2-8C1BC463AC45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12" creationId="{38C42F87-01D6-A947-B77E-0D6D351CD748}"/>
          </ac:spMkLst>
        </pc:spChg>
        <pc:picChg chg="add mod">
          <ac:chgData name="Kun Suo" userId="41c30799-3a2b-4880-86a3-8488be07954a" providerId="ADAL" clId="{BD2D7FCC-8863-6048-A89A-C04718BCD0D7}" dt="2020-02-20T20:33:04.967" v="444" actId="1076"/>
          <ac:picMkLst>
            <pc:docMk/>
            <pc:sldMk cId="2173734769" sldId="561"/>
            <ac:picMk id="11" creationId="{F3541AB6-11B0-E449-A9FD-C5B0B3C2F6C3}"/>
          </ac:picMkLst>
        </pc:picChg>
        <pc:inkChg chg="add">
          <ac:chgData name="Kun Suo" userId="41c30799-3a2b-4880-86a3-8488be07954a" providerId="ADAL" clId="{BD2D7FCC-8863-6048-A89A-C04718BCD0D7}" dt="2020-02-15T20:49:25.016" v="164" actId="9405"/>
          <ac:inkMkLst>
            <pc:docMk/>
            <pc:sldMk cId="2173734769" sldId="561"/>
            <ac:inkMk id="5" creationId="{E7628708-6F45-A848-9D1F-C00E71B5BF9B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173734769" sldId="561"/>
            <ac:inkMk id="7" creationId="{79BEAF0C-DBA5-9E4D-9980-FD5E0FE24149}"/>
          </ac:inkMkLst>
        </pc:inkChg>
        <pc:cxnChg chg="del">
          <ac:chgData name="Kun Suo" userId="41c30799-3a2b-4880-86a3-8488be07954a" providerId="ADAL" clId="{BD2D7FCC-8863-6048-A89A-C04718BCD0D7}" dt="2020-02-15T20:49:59.342" v="165" actId="478"/>
          <ac:cxnSpMkLst>
            <pc:docMk/>
            <pc:sldMk cId="2173734769" sldId="561"/>
            <ac:cxnSpMk id="9" creationId="{3962401F-47D5-1E4E-A22A-79FC264A3C85}"/>
          </ac:cxnSpMkLst>
        </pc:cxnChg>
        <pc:cxnChg chg="del">
          <ac:chgData name="Kun Suo" userId="41c30799-3a2b-4880-86a3-8488be07954a" providerId="ADAL" clId="{BD2D7FCC-8863-6048-A89A-C04718BCD0D7}" dt="2020-02-15T20:49:59.342" v="165" actId="478"/>
          <ac:cxnSpMkLst>
            <pc:docMk/>
            <pc:sldMk cId="2173734769" sldId="561"/>
            <ac:cxnSpMk id="10" creationId="{294327AF-BBFD-B94F-BBD8-D1E93860C50C}"/>
          </ac:cxnSpMkLst>
        </pc:cxnChg>
      </pc:sldChg>
      <pc:sldChg chg="del">
        <pc:chgData name="Kun Suo" userId="41c30799-3a2b-4880-86a3-8488be07954a" providerId="ADAL" clId="{BD2D7FCC-8863-6048-A89A-C04718BCD0D7}" dt="2020-02-15T20:31:15.386" v="24" actId="2696"/>
        <pc:sldMkLst>
          <pc:docMk/>
          <pc:sldMk cId="3468039326" sldId="561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22355651" sldId="562"/>
        </pc:sldMkLst>
        <pc:spChg chg="mod">
          <ac:chgData name="Kun Suo" userId="41c30799-3a2b-4880-86a3-8488be07954a" providerId="ADAL" clId="{BD2D7FCC-8863-6048-A89A-C04718BCD0D7}" dt="2020-02-15T20:53:40.521" v="196"/>
          <ac:spMkLst>
            <pc:docMk/>
            <pc:sldMk cId="22355651" sldId="562"/>
            <ac:spMk id="2" creationId="{2B54BBF6-BC9D-474D-869C-7A691D37AD4F}"/>
          </ac:spMkLst>
        </pc:spChg>
        <pc:spChg chg="del">
          <ac:chgData name="Kun Suo" userId="41c30799-3a2b-4880-86a3-8488be07954a" providerId="ADAL" clId="{BD2D7FCC-8863-6048-A89A-C04718BCD0D7}" dt="2020-02-15T20:52:34.772" v="179" actId="478"/>
          <ac:spMkLst>
            <pc:docMk/>
            <pc:sldMk cId="22355651" sldId="562"/>
            <ac:spMk id="5" creationId="{1F36FE25-46DF-5A41-BEAC-AA1CA0502A12}"/>
          </ac:spMkLst>
        </pc:spChg>
        <pc:spChg chg="add mod">
          <ac:chgData name="Kun Suo" userId="41c30799-3a2b-4880-86a3-8488be07954a" providerId="ADAL" clId="{BD2D7FCC-8863-6048-A89A-C04718BCD0D7}" dt="2020-02-15T20:54:12.345" v="205" actId="1076"/>
          <ac:spMkLst>
            <pc:docMk/>
            <pc:sldMk cId="22355651" sldId="562"/>
            <ac:spMk id="17" creationId="{FC17322B-AAE7-0C4F-9EBF-B44BBFAF2EAF}"/>
          </ac:spMkLst>
        </pc:spChg>
        <pc:spChg chg="add mod">
          <ac:chgData name="Kun Suo" userId="41c30799-3a2b-4880-86a3-8488be07954a" providerId="ADAL" clId="{BD2D7FCC-8863-6048-A89A-C04718BCD0D7}" dt="2020-02-15T20:54:40.140" v="212" actId="20577"/>
          <ac:spMkLst>
            <pc:docMk/>
            <pc:sldMk cId="22355651" sldId="562"/>
            <ac:spMk id="20" creationId="{07E4670F-FBB1-AA45-8091-2A64B3EC12D7}"/>
          </ac:spMkLst>
        </pc:spChg>
        <pc:spChg chg="add mod">
          <ac:chgData name="Kun Suo" userId="41c30799-3a2b-4880-86a3-8488be07954a" providerId="ADAL" clId="{BD2D7FCC-8863-6048-A89A-C04718BCD0D7}" dt="2020-02-15T20:55:11.004" v="216" actId="14100"/>
          <ac:spMkLst>
            <pc:docMk/>
            <pc:sldMk cId="22355651" sldId="562"/>
            <ac:spMk id="21" creationId="{35410C6D-C900-F84E-8474-76C8FA12CF1D}"/>
          </ac:spMkLst>
        </pc:spChg>
        <pc:spChg chg="add mod">
          <ac:chgData name="Kun Suo" userId="41c30799-3a2b-4880-86a3-8488be07954a" providerId="ADAL" clId="{BD2D7FCC-8863-6048-A89A-C04718BCD0D7}" dt="2020-02-15T20:57:43.329" v="330" actId="20577"/>
          <ac:spMkLst>
            <pc:docMk/>
            <pc:sldMk cId="22355651" sldId="562"/>
            <ac:spMk id="22" creationId="{D4BC83E3-97E0-8940-967B-70D9B79A8297}"/>
          </ac:spMkLst>
        </pc:spChg>
        <pc:spChg chg="add mod">
          <ac:chgData name="Kun Suo" userId="41c30799-3a2b-4880-86a3-8488be07954a" providerId="ADAL" clId="{BD2D7FCC-8863-6048-A89A-C04718BCD0D7}" dt="2020-02-15T20:55:39.356" v="240" actId="1076"/>
          <ac:spMkLst>
            <pc:docMk/>
            <pc:sldMk cId="22355651" sldId="562"/>
            <ac:spMk id="23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15T20:55:43.715" v="243" actId="20577"/>
          <ac:spMkLst>
            <pc:docMk/>
            <pc:sldMk cId="22355651" sldId="562"/>
            <ac:spMk id="24" creationId="{95F04943-DBA8-3048-83E4-9F96B6B87071}"/>
          </ac:spMkLst>
        </pc:spChg>
        <pc:spChg chg="add mod">
          <ac:chgData name="Kun Suo" userId="41c30799-3a2b-4880-86a3-8488be07954a" providerId="ADAL" clId="{BD2D7FCC-8863-6048-A89A-C04718BCD0D7}" dt="2020-02-15T20:56:26.867" v="313" actId="1076"/>
          <ac:spMkLst>
            <pc:docMk/>
            <pc:sldMk cId="22355651" sldId="562"/>
            <ac:spMk id="25" creationId="{D71241E1-C3EB-EE44-AC7E-35B99EEC49CC}"/>
          </ac:spMkLst>
        </pc:spChg>
        <pc:picChg chg="add del">
          <ac:chgData name="Kun Suo" userId="41c30799-3a2b-4880-86a3-8488be07954a" providerId="ADAL" clId="{BD2D7FCC-8863-6048-A89A-C04718BCD0D7}" dt="2020-02-15T20:53:01.631" v="181" actId="478"/>
          <ac:picMkLst>
            <pc:docMk/>
            <pc:sldMk cId="22355651" sldId="562"/>
            <ac:picMk id="6" creationId="{2DBCFE15-4BAE-6441-BBCA-641A849F2D7E}"/>
          </ac:picMkLst>
        </pc:picChg>
        <pc:picChg chg="add mod">
          <ac:chgData name="Kun Suo" userId="41c30799-3a2b-4880-86a3-8488be07954a" providerId="ADAL" clId="{BD2D7FCC-8863-6048-A89A-C04718BCD0D7}" dt="2020-02-15T20:54:07.747" v="203" actId="1076"/>
          <ac:picMkLst>
            <pc:docMk/>
            <pc:sldMk cId="22355651" sldId="562"/>
            <ac:picMk id="7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15T20:54:14.891" v="206" actId="1076"/>
          <ac:picMkLst>
            <pc:docMk/>
            <pc:sldMk cId="22355651" sldId="562"/>
            <ac:picMk id="8" creationId="{4F551BB8-203F-4C43-8122-5345940CDD1C}"/>
          </ac:picMkLst>
        </pc:picChg>
        <pc:picChg chg="add del">
          <ac:chgData name="Kun Suo" userId="41c30799-3a2b-4880-86a3-8488be07954a" providerId="ADAL" clId="{BD2D7FCC-8863-6048-A89A-C04718BCD0D7}" dt="2020-02-15T20:53:35.146" v="195" actId="478"/>
          <ac:picMkLst>
            <pc:docMk/>
            <pc:sldMk cId="22355651" sldId="562"/>
            <ac:picMk id="9" creationId="{540DE7D0-90EC-0D4F-B571-995EE663FBE9}"/>
          </ac:picMkLst>
        </pc:picChg>
        <pc:picChg chg="add mod">
          <ac:chgData name="Kun Suo" userId="41c30799-3a2b-4880-86a3-8488be07954a" providerId="ADAL" clId="{BD2D7FCC-8863-6048-A89A-C04718BCD0D7}" dt="2020-02-15T20:54:02.132" v="201" actId="1076"/>
          <ac:picMkLst>
            <pc:docMk/>
            <pc:sldMk cId="22355651" sldId="562"/>
            <ac:picMk id="13" creationId="{B7670F4F-54D4-1D45-BFA1-280C07AD5D12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2355651" sldId="562"/>
            <ac:inkMk id="5" creationId="{BF281634-EBEB-B049-9C67-CEDA64366E18}"/>
          </ac:inkMkLst>
        </pc:inkChg>
        <pc:cxnChg chg="add mod">
          <ac:chgData name="Kun Suo" userId="41c30799-3a2b-4880-86a3-8488be07954a" providerId="ADAL" clId="{BD2D7FCC-8863-6048-A89A-C04718BCD0D7}" dt="2020-02-15T20:54:09.731" v="204" actId="14100"/>
          <ac:cxnSpMkLst>
            <pc:docMk/>
            <pc:sldMk cId="22355651" sldId="562"/>
            <ac:cxnSpMk id="10" creationId="{77012325-3EF3-E04F-A419-712DD520C737}"/>
          </ac:cxnSpMkLst>
        </pc:cxnChg>
        <pc:cxnChg chg="add mod">
          <ac:chgData name="Kun Suo" userId="41c30799-3a2b-4880-86a3-8488be07954a" providerId="ADAL" clId="{BD2D7FCC-8863-6048-A89A-C04718BCD0D7}" dt="2020-02-15T20:54:18.331" v="207" actId="14100"/>
          <ac:cxnSpMkLst>
            <pc:docMk/>
            <pc:sldMk cId="22355651" sldId="562"/>
            <ac:cxnSpMk id="11" creationId="{30339BE0-FF36-F64A-ADA6-430B2E2A2BDF}"/>
          </ac:cxnSpMkLst>
        </pc:cxnChg>
        <pc:cxnChg chg="add del">
          <ac:chgData name="Kun Suo" userId="41c30799-3a2b-4880-86a3-8488be07954a" providerId="ADAL" clId="{BD2D7FCC-8863-6048-A89A-C04718BCD0D7}" dt="2020-02-15T20:53:10.220" v="185" actId="478"/>
          <ac:cxnSpMkLst>
            <pc:docMk/>
            <pc:sldMk cId="22355651" sldId="562"/>
            <ac:cxnSpMk id="12" creationId="{B1368096-F64C-BB44-BEB7-43104EF1075D}"/>
          </ac:cxnSpMkLst>
        </pc:cxnChg>
      </pc:sldChg>
      <pc:sldChg chg="del">
        <pc:chgData name="Kun Suo" userId="41c30799-3a2b-4880-86a3-8488be07954a" providerId="ADAL" clId="{BD2D7FCC-8863-6048-A89A-C04718BCD0D7}" dt="2020-02-15T20:31:15.401" v="26" actId="2696"/>
        <pc:sldMkLst>
          <pc:docMk/>
          <pc:sldMk cId="2383026784" sldId="562"/>
        </pc:sldMkLst>
      </pc:sldChg>
      <pc:sldChg chg="addSp delSp modSp add">
        <pc:chgData name="Kun Suo" userId="41c30799-3a2b-4880-86a3-8488be07954a" providerId="ADAL" clId="{BD2D7FCC-8863-6048-A89A-C04718BCD0D7}" dt="2020-02-20T21:04:56.194" v="483" actId="1076"/>
        <pc:sldMkLst>
          <pc:docMk/>
          <pc:sldMk cId="2444355274" sldId="563"/>
        </pc:sldMkLst>
        <pc:spChg chg="del">
          <ac:chgData name="Kun Suo" userId="41c30799-3a2b-4880-86a3-8488be07954a" providerId="ADAL" clId="{BD2D7FCC-8863-6048-A89A-C04718BCD0D7}" dt="2020-02-20T21:04:06.974" v="472" actId="478"/>
          <ac:spMkLst>
            <pc:docMk/>
            <pc:sldMk cId="2444355274" sldId="563"/>
            <ac:spMk id="7" creationId="{8C68578A-0561-2741-A833-B629AB1AB5C6}"/>
          </ac:spMkLst>
        </pc:spChg>
        <pc:spChg chg="del">
          <ac:chgData name="Kun Suo" userId="41c30799-3a2b-4880-86a3-8488be07954a" providerId="ADAL" clId="{BD2D7FCC-8863-6048-A89A-C04718BCD0D7}" dt="2020-02-20T21:04:10.190" v="474" actId="478"/>
          <ac:spMkLst>
            <pc:docMk/>
            <pc:sldMk cId="2444355274" sldId="563"/>
            <ac:spMk id="8" creationId="{9B3C6116-FFC9-DC4E-B9F0-51380021AC5D}"/>
          </ac:spMkLst>
        </pc:spChg>
        <pc:spChg chg="add mod">
          <ac:chgData name="Kun Suo" userId="41c30799-3a2b-4880-86a3-8488be07954a" providerId="ADAL" clId="{BD2D7FCC-8863-6048-A89A-C04718BCD0D7}" dt="2020-02-20T21:04:35.228" v="478" actId="1076"/>
          <ac:spMkLst>
            <pc:docMk/>
            <pc:sldMk cId="2444355274" sldId="563"/>
            <ac:spMk id="11" creationId="{0A3040A2-018C-5743-AC82-0D6D3647CBD5}"/>
          </ac:spMkLst>
        </pc:spChg>
        <pc:picChg chg="del">
          <ac:chgData name="Kun Suo" userId="41c30799-3a2b-4880-86a3-8488be07954a" providerId="ADAL" clId="{BD2D7FCC-8863-6048-A89A-C04718BCD0D7}" dt="2020-02-20T21:04:06.115" v="471" actId="478"/>
          <ac:picMkLst>
            <pc:docMk/>
            <pc:sldMk cId="2444355274" sldId="563"/>
            <ac:picMk id="6" creationId="{EFA4E27A-FB41-EF46-A30E-BC468C20D204}"/>
          </ac:picMkLst>
        </pc:picChg>
        <pc:picChg chg="add mod">
          <ac:chgData name="Kun Suo" userId="41c30799-3a2b-4880-86a3-8488be07954a" providerId="ADAL" clId="{BD2D7FCC-8863-6048-A89A-C04718BCD0D7}" dt="2020-02-20T21:04:25.850" v="476" actId="1076"/>
          <ac:picMkLst>
            <pc:docMk/>
            <pc:sldMk cId="2444355274" sldId="563"/>
            <ac:picMk id="10" creationId="{109DE213-CA0A-4741-A6AD-CE45BFE678F1}"/>
          </ac:picMkLst>
        </pc:picChg>
        <pc:picChg chg="add mod">
          <ac:chgData name="Kun Suo" userId="41c30799-3a2b-4880-86a3-8488be07954a" providerId="ADAL" clId="{BD2D7FCC-8863-6048-A89A-C04718BCD0D7}" dt="2020-02-20T21:04:56.194" v="483" actId="1076"/>
          <ac:picMkLst>
            <pc:docMk/>
            <pc:sldMk cId="2444355274" sldId="563"/>
            <ac:picMk id="13" creationId="{8B725597-88AE-994A-B25A-FEC14C116D86}"/>
          </ac:picMkLst>
        </pc:picChg>
        <pc:inkChg chg="del">
          <ac:chgData name="Kun Suo" userId="41c30799-3a2b-4880-86a3-8488be07954a" providerId="ADAL" clId="{BD2D7FCC-8863-6048-A89A-C04718BCD0D7}" dt="2020-02-20T21:04:08.218" v="473" actId="478"/>
          <ac:inkMkLst>
            <pc:docMk/>
            <pc:sldMk cId="2444355274" sldId="563"/>
            <ac:inkMk id="5" creationId="{80933CE0-E8BA-8C43-ABF5-11FC20DCF266}"/>
          </ac:inkMkLst>
        </pc:inkChg>
        <pc:inkChg chg="del">
          <ac:chgData name="Kun Suo" userId="41c30799-3a2b-4880-86a3-8488be07954a" providerId="ADAL" clId="{BD2D7FCC-8863-6048-A89A-C04718BCD0D7}" dt="2020-02-20T21:04:08.218" v="473" actId="478"/>
          <ac:inkMkLst>
            <pc:docMk/>
            <pc:sldMk cId="2444355274" sldId="563"/>
            <ac:inkMk id="9" creationId="{C93BFBE3-BEFD-884B-A97D-644F15984ADF}"/>
          </ac:inkMkLst>
        </pc:inkChg>
      </pc:sldChg>
      <pc:sldChg chg="del">
        <pc:chgData name="Kun Suo" userId="41c30799-3a2b-4880-86a3-8488be07954a" providerId="ADAL" clId="{BD2D7FCC-8863-6048-A89A-C04718BCD0D7}" dt="2020-02-15T20:31:15.393" v="25" actId="2696"/>
        <pc:sldMkLst>
          <pc:docMk/>
          <pc:sldMk cId="3530077274" sldId="563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120047147" sldId="564"/>
        </pc:sldMkLst>
        <pc:spChg chg="del">
          <ac:chgData name="Kun Suo" userId="41c30799-3a2b-4880-86a3-8488be07954a" providerId="ADAL" clId="{BD2D7FCC-8863-6048-A89A-C04718BCD0D7}" dt="2020-02-20T21:07:05.605" v="485" actId="478"/>
          <ac:spMkLst>
            <pc:docMk/>
            <pc:sldMk cId="120047147" sldId="564"/>
            <ac:spMk id="7" creationId="{19E5D563-58A6-664F-93E5-3ED9ACFE27D8}"/>
          </ac:spMkLst>
        </pc:spChg>
        <pc:spChg chg="del">
          <ac:chgData name="Kun Suo" userId="41c30799-3a2b-4880-86a3-8488be07954a" providerId="ADAL" clId="{BD2D7FCC-8863-6048-A89A-C04718BCD0D7}" dt="2020-02-20T21:07:05.605" v="485" actId="478"/>
          <ac:spMkLst>
            <pc:docMk/>
            <pc:sldMk cId="120047147" sldId="564"/>
            <ac:spMk id="8" creationId="{46CEEBDF-949B-BD48-ACCB-1968FE9336F1}"/>
          </ac:spMkLst>
        </pc:spChg>
        <pc:spChg chg="add mod">
          <ac:chgData name="Kun Suo" userId="41c30799-3a2b-4880-86a3-8488be07954a" providerId="ADAL" clId="{BD2D7FCC-8863-6048-A89A-C04718BCD0D7}" dt="2020-02-20T21:07:27.581" v="488" actId="1076"/>
          <ac:spMkLst>
            <pc:docMk/>
            <pc:sldMk cId="120047147" sldId="564"/>
            <ac:spMk id="9" creationId="{9A675E32-06ED-FE4F-865B-AF5CD693B71C}"/>
          </ac:spMkLst>
        </pc:spChg>
        <pc:picChg chg="del">
          <ac:chgData name="Kun Suo" userId="41c30799-3a2b-4880-86a3-8488be07954a" providerId="ADAL" clId="{BD2D7FCC-8863-6048-A89A-C04718BCD0D7}" dt="2020-02-20T21:07:05.605" v="485" actId="478"/>
          <ac:picMkLst>
            <pc:docMk/>
            <pc:sldMk cId="120047147" sldId="564"/>
            <ac:picMk id="6" creationId="{57E05C17-349A-AA49-96B9-5E64A3E17837}"/>
          </ac:picMkLst>
        </pc:picChg>
        <pc:picChg chg="add mod">
          <ac:chgData name="Kun Suo" userId="41c30799-3a2b-4880-86a3-8488be07954a" providerId="ADAL" clId="{BD2D7FCC-8863-6048-A89A-C04718BCD0D7}" dt="2020-02-20T21:07:47.741" v="492" actId="1076"/>
          <ac:picMkLst>
            <pc:docMk/>
            <pc:sldMk cId="120047147" sldId="564"/>
            <ac:picMk id="10" creationId="{F51FBC64-9DCD-6F48-94D9-5B9948ADD611}"/>
          </ac:picMkLst>
        </pc:picChg>
        <pc:picChg chg="add mod">
          <ac:chgData name="Kun Suo" userId="41c30799-3a2b-4880-86a3-8488be07954a" providerId="ADAL" clId="{BD2D7FCC-8863-6048-A89A-C04718BCD0D7}" dt="2020-02-20T21:08:13.701" v="497" actId="1076"/>
          <ac:picMkLst>
            <pc:docMk/>
            <pc:sldMk cId="120047147" sldId="564"/>
            <ac:picMk id="11" creationId="{DEAF4BAD-1682-9A46-88C6-AF2968C28EF9}"/>
          </ac:picMkLst>
        </pc:picChg>
        <pc:inkChg chg="del">
          <ac:chgData name="Kun Suo" userId="41c30799-3a2b-4880-86a3-8488be07954a" providerId="ADAL" clId="{BD2D7FCC-8863-6048-A89A-C04718BCD0D7}" dt="2020-02-20T21:07:05.605" v="485" actId="478"/>
          <ac:inkMkLst>
            <pc:docMk/>
            <pc:sldMk cId="120047147" sldId="564"/>
            <ac:inkMk id="5" creationId="{31D10D6E-AF58-C44B-923E-63F9BD474C51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20047147" sldId="564"/>
            <ac:inkMk id="5" creationId="{64BD613E-FEE7-FB4B-B7B1-F584D7339381}"/>
          </ac:inkMkLst>
        </pc:inkChg>
      </pc:sldChg>
      <pc:sldChg chg="del">
        <pc:chgData name="Kun Suo" userId="41c30799-3a2b-4880-86a3-8488be07954a" providerId="ADAL" clId="{BD2D7FCC-8863-6048-A89A-C04718BCD0D7}" dt="2020-02-15T20:31:15.410" v="27" actId="2696"/>
        <pc:sldMkLst>
          <pc:docMk/>
          <pc:sldMk cId="1127856519" sldId="564"/>
        </pc:sldMkLst>
      </pc:sldChg>
      <pc:sldChg chg="addSp delSp modSp add">
        <pc:chgData name="Kun Suo" userId="41c30799-3a2b-4880-86a3-8488be07954a" providerId="ADAL" clId="{BD2D7FCC-8863-6048-A89A-C04718BCD0D7}" dt="2020-02-20T21:24:03.005" v="705" actId="20577"/>
        <pc:sldMkLst>
          <pc:docMk/>
          <pc:sldMk cId="328705267" sldId="565"/>
        </pc:sldMkLst>
        <pc:spChg chg="mod">
          <ac:chgData name="Kun Suo" userId="41c30799-3a2b-4880-86a3-8488be07954a" providerId="ADAL" clId="{BD2D7FCC-8863-6048-A89A-C04718BCD0D7}" dt="2020-02-20T21:24:03.005" v="705" actId="20577"/>
          <ac:spMkLst>
            <pc:docMk/>
            <pc:sldMk cId="328705267" sldId="565"/>
            <ac:spMk id="2" creationId="{8FD62FF9-8883-3042-9E54-40F85BB40791}"/>
          </ac:spMkLst>
        </pc:spChg>
        <pc:spChg chg="del">
          <ac:chgData name="Kun Suo" userId="41c30799-3a2b-4880-86a3-8488be07954a" providerId="ADAL" clId="{BD2D7FCC-8863-6048-A89A-C04718BCD0D7}" dt="2020-02-20T21:18:49.610" v="589" actId="478"/>
          <ac:spMkLst>
            <pc:docMk/>
            <pc:sldMk cId="328705267" sldId="565"/>
            <ac:spMk id="5" creationId="{38CE5CAB-51C2-0249-A7FF-72A3F07AEF2F}"/>
          </ac:spMkLst>
        </pc:spChg>
        <pc:spChg chg="add mod">
          <ac:chgData name="Kun Suo" userId="41c30799-3a2b-4880-86a3-8488be07954a" providerId="ADAL" clId="{BD2D7FCC-8863-6048-A89A-C04718BCD0D7}" dt="2020-02-20T21:19:09.509" v="593" actId="1076"/>
          <ac:spMkLst>
            <pc:docMk/>
            <pc:sldMk cId="328705267" sldId="565"/>
            <ac:spMk id="7" creationId="{2E73DF96-5A75-E046-8A72-F5A210225540}"/>
          </ac:spMkLst>
        </pc:spChg>
        <pc:spChg chg="add">
          <ac:chgData name="Kun Suo" userId="41c30799-3a2b-4880-86a3-8488be07954a" providerId="ADAL" clId="{BD2D7FCC-8863-6048-A89A-C04718BCD0D7}" dt="2020-02-20T21:19:10.343" v="594"/>
          <ac:spMkLst>
            <pc:docMk/>
            <pc:sldMk cId="328705267" sldId="565"/>
            <ac:spMk id="9" creationId="{2E73DF96-5A75-E046-8A72-F5A210225540}"/>
          </ac:spMkLst>
        </pc:spChg>
        <pc:spChg chg="add">
          <ac:chgData name="Kun Suo" userId="41c30799-3a2b-4880-86a3-8488be07954a" providerId="ADAL" clId="{BD2D7FCC-8863-6048-A89A-C04718BCD0D7}" dt="2020-02-20T21:19:13.495" v="595"/>
          <ac:spMkLst>
            <pc:docMk/>
            <pc:sldMk cId="328705267" sldId="565"/>
            <ac:spMk id="11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20T21:19:28.777" v="602" actId="20577"/>
          <ac:spMkLst>
            <pc:docMk/>
            <pc:sldMk cId="328705267" sldId="565"/>
            <ac:spMk id="13" creationId="{EDE80900-24C5-DC47-A483-45C4E1F80CBF}"/>
          </ac:spMkLst>
        </pc:spChg>
        <pc:spChg chg="add mod">
          <ac:chgData name="Kun Suo" userId="41c30799-3a2b-4880-86a3-8488be07954a" providerId="ADAL" clId="{BD2D7FCC-8863-6048-A89A-C04718BCD0D7}" dt="2020-02-20T21:19:29.869" v="603" actId="20577"/>
          <ac:spMkLst>
            <pc:docMk/>
            <pc:sldMk cId="328705267" sldId="565"/>
            <ac:spMk id="15" creationId="{17E35A77-3E8A-2749-B39C-E5317C4CF34B}"/>
          </ac:spMkLst>
        </pc:spChg>
        <pc:spChg chg="add mod">
          <ac:chgData name="Kun Suo" userId="41c30799-3a2b-4880-86a3-8488be07954a" providerId="ADAL" clId="{BD2D7FCC-8863-6048-A89A-C04718BCD0D7}" dt="2020-02-20T21:19:30.758" v="604" actId="20577"/>
          <ac:spMkLst>
            <pc:docMk/>
            <pc:sldMk cId="328705267" sldId="565"/>
            <ac:spMk id="17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20T21:21:58.543" v="667" actId="20577"/>
          <ac:spMkLst>
            <pc:docMk/>
            <pc:sldMk cId="328705267" sldId="565"/>
            <ac:spMk id="19" creationId="{DD3B9052-8580-014B-AD39-FF6BDD3330BE}"/>
          </ac:spMkLst>
        </pc:spChg>
        <pc:picChg chg="add mod">
          <ac:chgData name="Kun Suo" userId="41c30799-3a2b-4880-86a3-8488be07954a" providerId="ADAL" clId="{BD2D7FCC-8863-6048-A89A-C04718BCD0D7}" dt="2020-02-20T21:19:09.509" v="593" actId="1076"/>
          <ac:picMkLst>
            <pc:docMk/>
            <pc:sldMk cId="328705267" sldId="565"/>
            <ac:picMk id="6" creationId="{49DB9A8D-1A75-AD49-A6AC-35FF4B132F6A}"/>
          </ac:picMkLst>
        </pc:picChg>
        <pc:picChg chg="add">
          <ac:chgData name="Kun Suo" userId="41c30799-3a2b-4880-86a3-8488be07954a" providerId="ADAL" clId="{BD2D7FCC-8863-6048-A89A-C04718BCD0D7}" dt="2020-02-20T21:19:10.343" v="594"/>
          <ac:picMkLst>
            <pc:docMk/>
            <pc:sldMk cId="328705267" sldId="565"/>
            <ac:picMk id="8" creationId="{49DB9A8D-1A75-AD49-A6AC-35FF4B132F6A}"/>
          </ac:picMkLst>
        </pc:picChg>
        <pc:picChg chg="add">
          <ac:chgData name="Kun Suo" userId="41c30799-3a2b-4880-86a3-8488be07954a" providerId="ADAL" clId="{BD2D7FCC-8863-6048-A89A-C04718BCD0D7}" dt="2020-02-20T21:19:13.495" v="595"/>
          <ac:picMkLst>
            <pc:docMk/>
            <pc:sldMk cId="328705267" sldId="565"/>
            <ac:picMk id="10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20T21:19:19.437" v="597" actId="1076"/>
          <ac:picMkLst>
            <pc:docMk/>
            <pc:sldMk cId="328705267" sldId="565"/>
            <ac:picMk id="12" creationId="{309AAE8A-3F59-6349-853E-365D97D2EA59}"/>
          </ac:picMkLst>
        </pc:picChg>
        <pc:picChg chg="add mod">
          <ac:chgData name="Kun Suo" userId="41c30799-3a2b-4880-86a3-8488be07954a" providerId="ADAL" clId="{BD2D7FCC-8863-6048-A89A-C04718BCD0D7}" dt="2020-02-20T21:19:22.165" v="599" actId="1076"/>
          <ac:picMkLst>
            <pc:docMk/>
            <pc:sldMk cId="328705267" sldId="565"/>
            <ac:picMk id="14" creationId="{F66AEFAD-F728-A54F-9AC1-EC9E7E83BC4C}"/>
          </ac:picMkLst>
        </pc:picChg>
        <pc:picChg chg="add mod">
          <ac:chgData name="Kun Suo" userId="41c30799-3a2b-4880-86a3-8488be07954a" providerId="ADAL" clId="{BD2D7FCC-8863-6048-A89A-C04718BCD0D7}" dt="2020-02-20T21:19:27.405" v="601" actId="1076"/>
          <ac:picMkLst>
            <pc:docMk/>
            <pc:sldMk cId="328705267" sldId="565"/>
            <ac:picMk id="16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20T21:21:08.422" v="611" actId="1076"/>
          <ac:picMkLst>
            <pc:docMk/>
            <pc:sldMk cId="328705267" sldId="565"/>
            <ac:picMk id="18" creationId="{F50618F0-A434-B24D-9A44-D0EF119BE373}"/>
          </ac:picMkLst>
        </pc:picChg>
        <pc:cxnChg chg="add mod">
          <ac:chgData name="Kun Suo" userId="41c30799-3a2b-4880-86a3-8488be07954a" providerId="ADAL" clId="{BD2D7FCC-8863-6048-A89A-C04718BCD0D7}" dt="2020-02-20T21:22:09.425" v="669" actId="1582"/>
          <ac:cxnSpMkLst>
            <pc:docMk/>
            <pc:sldMk cId="328705267" sldId="565"/>
            <ac:cxnSpMk id="21" creationId="{20BB6464-BCBE-154A-9E64-E2F3E1F0F219}"/>
          </ac:cxnSpMkLst>
        </pc:cxnChg>
        <pc:cxnChg chg="add mod">
          <ac:chgData name="Kun Suo" userId="41c30799-3a2b-4880-86a3-8488be07954a" providerId="ADAL" clId="{BD2D7FCC-8863-6048-A89A-C04718BCD0D7}" dt="2020-02-20T21:22:15.081" v="672" actId="14100"/>
          <ac:cxnSpMkLst>
            <pc:docMk/>
            <pc:sldMk cId="328705267" sldId="565"/>
            <ac:cxnSpMk id="22" creationId="{25EB7643-F760-3A4A-8021-8760BFFA2FA4}"/>
          </ac:cxnSpMkLst>
        </pc:cxnChg>
        <pc:cxnChg chg="add mod">
          <ac:chgData name="Kun Suo" userId="41c30799-3a2b-4880-86a3-8488be07954a" providerId="ADAL" clId="{BD2D7FCC-8863-6048-A89A-C04718BCD0D7}" dt="2020-02-20T21:22:21.167" v="676" actId="14100"/>
          <ac:cxnSpMkLst>
            <pc:docMk/>
            <pc:sldMk cId="328705267" sldId="565"/>
            <ac:cxnSpMk id="24" creationId="{20BB6464-BCBE-154A-9E64-E2F3E1F0F219}"/>
          </ac:cxnSpMkLst>
        </pc:cxnChg>
        <pc:cxnChg chg="add mod">
          <ac:chgData name="Kun Suo" userId="41c30799-3a2b-4880-86a3-8488be07954a" providerId="ADAL" clId="{BD2D7FCC-8863-6048-A89A-C04718BCD0D7}" dt="2020-02-20T21:22:28.262" v="680" actId="14100"/>
          <ac:cxnSpMkLst>
            <pc:docMk/>
            <pc:sldMk cId="328705267" sldId="565"/>
            <ac:cxnSpMk id="27" creationId="{3EC44521-7FC6-FB4C-95FD-DBD20F938327}"/>
          </ac:cxnSpMkLst>
        </pc:cxnChg>
      </pc:sldChg>
      <pc:sldChg chg="del">
        <pc:chgData name="Kun Suo" userId="41c30799-3a2b-4880-86a3-8488be07954a" providerId="ADAL" clId="{BD2D7FCC-8863-6048-A89A-C04718BCD0D7}" dt="2020-02-15T20:31:15.587" v="39" actId="2696"/>
        <pc:sldMkLst>
          <pc:docMk/>
          <pc:sldMk cId="2780312179" sldId="565"/>
        </pc:sldMkLst>
      </pc:sldChg>
      <pc:sldChg chg="add del">
        <pc:chgData name="Kun Suo" userId="41c30799-3a2b-4880-86a3-8488be07954a" providerId="ADAL" clId="{BD2D7FCC-8863-6048-A89A-C04718BCD0D7}" dt="2020-02-20T21:26:43.996" v="753" actId="2696"/>
        <pc:sldMkLst>
          <pc:docMk/>
          <pc:sldMk cId="231996715" sldId="566"/>
        </pc:sldMkLst>
      </pc:sldChg>
      <pc:sldChg chg="addSp delSp modSp add">
        <pc:chgData name="Kun Suo" userId="41c30799-3a2b-4880-86a3-8488be07954a" providerId="ADAL" clId="{BD2D7FCC-8863-6048-A89A-C04718BCD0D7}" dt="2020-02-20T21:28:26.771" v="775" actId="164"/>
        <pc:sldMkLst>
          <pc:docMk/>
          <pc:sldMk cId="2752796022" sldId="566"/>
        </pc:sldMkLst>
        <pc:spChg chg="mod">
          <ac:chgData name="Kun Suo" userId="41c30799-3a2b-4880-86a3-8488be07954a" providerId="ADAL" clId="{BD2D7FCC-8863-6048-A89A-C04718BCD0D7}" dt="2020-02-20T21:27:12.987" v="755"/>
          <ac:spMkLst>
            <pc:docMk/>
            <pc:sldMk cId="2752796022" sldId="566"/>
            <ac:spMk id="2" creationId="{08825944-7A12-2841-A0C2-527BCD14C7A8}"/>
          </ac:spMkLst>
        </pc:spChg>
        <pc:spChg chg="del">
          <ac:chgData name="Kun Suo" userId="41c30799-3a2b-4880-86a3-8488be07954a" providerId="ADAL" clId="{BD2D7FCC-8863-6048-A89A-C04718BCD0D7}" dt="2020-02-20T21:27:22.637" v="756" actId="478"/>
          <ac:spMkLst>
            <pc:docMk/>
            <pc:sldMk cId="2752796022" sldId="566"/>
            <ac:spMk id="5" creationId="{ED824AB2-F8F0-EA43-9E08-3DFDB769A577}"/>
          </ac:spMkLst>
        </pc:spChg>
        <pc:spChg chg="add">
          <ac:chgData name="Kun Suo" userId="41c30799-3a2b-4880-86a3-8488be07954a" providerId="ADAL" clId="{BD2D7FCC-8863-6048-A89A-C04718BCD0D7}" dt="2020-02-20T21:27:23.336" v="757"/>
          <ac:spMkLst>
            <pc:docMk/>
            <pc:sldMk cId="2752796022" sldId="566"/>
            <ac:spMk id="6" creationId="{42B2C6E3-DD45-0240-B184-E57FEEE2959E}"/>
          </ac:spMkLst>
        </pc:spChg>
        <pc:grpChg chg="add mod">
          <ac:chgData name="Kun Suo" userId="41c30799-3a2b-4880-86a3-8488be07954a" providerId="ADAL" clId="{BD2D7FCC-8863-6048-A89A-C04718BCD0D7}" dt="2020-02-20T21:28:26.771" v="775" actId="164"/>
          <ac:grpSpMkLst>
            <pc:docMk/>
            <pc:sldMk cId="2752796022" sldId="566"/>
            <ac:grpSpMk id="10" creationId="{F15CEC22-3400-3A40-BE19-7E8A4A3A88BD}"/>
          </ac:grpSpMkLst>
        </pc:grp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7" creationId="{667E32E0-EA43-DE45-B767-89CA7E22F24F}"/>
          </ac:picMkLst>
        </pc:pic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8" creationId="{A9B30AD5-5E73-9641-81E4-DD14A12C77C6}"/>
          </ac:picMkLst>
        </pc:pic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9" creationId="{8E75EABC-6FB3-6948-8F18-CC61E5C64F78}"/>
          </ac:picMkLst>
        </pc:picChg>
      </pc:sldChg>
      <pc:sldChg chg="del">
        <pc:chgData name="Kun Suo" userId="41c30799-3a2b-4880-86a3-8488be07954a" providerId="ADAL" clId="{BD2D7FCC-8863-6048-A89A-C04718BCD0D7}" dt="2020-02-15T20:31:15.628" v="43" actId="2696"/>
        <pc:sldMkLst>
          <pc:docMk/>
          <pc:sldMk cId="3859215698" sldId="566"/>
        </pc:sldMkLst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746559957" sldId="567"/>
        </pc:sldMkLst>
        <pc:spChg chg="mod">
          <ac:chgData name="Kun Suo" userId="41c30799-3a2b-4880-86a3-8488be07954a" providerId="ADAL" clId="{BD2D7FCC-8863-6048-A89A-C04718BCD0D7}" dt="2020-02-20T22:36:54.595" v="809" actId="27636"/>
          <ac:spMkLst>
            <pc:docMk/>
            <pc:sldMk cId="746559957" sldId="567"/>
            <ac:spMk id="2" creationId="{CA76DE64-0A16-BF47-A944-53B22EAA8194}"/>
          </ac:spMkLst>
        </pc:spChg>
        <pc:spChg chg="del">
          <ac:chgData name="Kun Suo" userId="41c30799-3a2b-4880-86a3-8488be07954a" providerId="ADAL" clId="{BD2D7FCC-8863-6048-A89A-C04718BCD0D7}" dt="2020-02-20T22:36:13.123" v="795" actId="478"/>
          <ac:spMkLst>
            <pc:docMk/>
            <pc:sldMk cId="746559957" sldId="567"/>
            <ac:spMk id="5" creationId="{22E92341-02B6-8548-BEFE-353408749E4A}"/>
          </ac:spMkLst>
        </pc:spChg>
        <pc:picChg chg="add mod">
          <ac:chgData name="Kun Suo" userId="41c30799-3a2b-4880-86a3-8488be07954a" providerId="ADAL" clId="{BD2D7FCC-8863-6048-A89A-C04718BCD0D7}" dt="2020-02-20T22:36:17.435" v="799" actId="1076"/>
          <ac:picMkLst>
            <pc:docMk/>
            <pc:sldMk cId="746559957" sldId="567"/>
            <ac:picMk id="6" creationId="{E4BEE75C-4246-5147-B95D-99D95CF703BD}"/>
          </ac:picMkLst>
        </pc:picChg>
        <pc:picChg chg="add del">
          <ac:chgData name="Kun Suo" userId="41c30799-3a2b-4880-86a3-8488be07954a" providerId="ADAL" clId="{BD2D7FCC-8863-6048-A89A-C04718BCD0D7}" dt="2020-02-20T22:36:27.940" v="801"/>
          <ac:picMkLst>
            <pc:docMk/>
            <pc:sldMk cId="746559957" sldId="567"/>
            <ac:picMk id="7" creationId="{7CB4471C-2E59-F645-BE69-3B92EF02E2BD}"/>
          </ac:picMkLst>
        </pc:picChg>
        <pc:picChg chg="add mod">
          <ac:chgData name="Kun Suo" userId="41c30799-3a2b-4880-86a3-8488be07954a" providerId="ADAL" clId="{BD2D7FCC-8863-6048-A89A-C04718BCD0D7}" dt="2020-02-20T22:45:07.875" v="818" actId="1076"/>
          <ac:picMkLst>
            <pc:docMk/>
            <pc:sldMk cId="746559957" sldId="567"/>
            <ac:picMk id="8" creationId="{784457C5-EA5E-E943-BC7B-860C40A9C898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746559957" sldId="567"/>
            <ac:inkMk id="5" creationId="{179AB940-ED56-8B47-A275-887F9101E8F5}"/>
          </ac:inkMkLst>
        </pc:inkChg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4043893465" sldId="568"/>
        </pc:sldMkLst>
        <pc:spChg chg="mod">
          <ac:chgData name="Kun Suo" userId="41c30799-3a2b-4880-86a3-8488be07954a" providerId="ADAL" clId="{BD2D7FCC-8863-6048-A89A-C04718BCD0D7}" dt="2020-02-20T22:47:07.856" v="828" actId="27636"/>
          <ac:spMkLst>
            <pc:docMk/>
            <pc:sldMk cId="4043893465" sldId="568"/>
            <ac:spMk id="2" creationId="{CA76DE64-0A16-BF47-A944-53B22EAA8194}"/>
          </ac:spMkLst>
        </pc:spChg>
        <pc:spChg chg="add mod">
          <ac:chgData name="Kun Suo" userId="41c30799-3a2b-4880-86a3-8488be07954a" providerId="ADAL" clId="{BD2D7FCC-8863-6048-A89A-C04718BCD0D7}" dt="2020-02-20T22:47:40.336" v="834" actId="207"/>
          <ac:spMkLst>
            <pc:docMk/>
            <pc:sldMk cId="4043893465" sldId="568"/>
            <ac:spMk id="9" creationId="{43A4F75B-5F87-7042-846D-5FAB371D7BA8}"/>
          </ac:spMkLst>
        </pc:spChg>
        <pc:picChg chg="add mod">
          <ac:chgData name="Kun Suo" userId="41c30799-3a2b-4880-86a3-8488be07954a" providerId="ADAL" clId="{BD2D7FCC-8863-6048-A89A-C04718BCD0D7}" dt="2020-02-20T22:45:42.219" v="822" actId="1076"/>
          <ac:picMkLst>
            <pc:docMk/>
            <pc:sldMk cId="4043893465" sldId="568"/>
            <ac:picMk id="5" creationId="{49339924-EE19-584E-90AE-B306272784A9}"/>
          </ac:picMkLst>
        </pc:picChg>
        <pc:picChg chg="del">
          <ac:chgData name="Kun Suo" userId="41c30799-3a2b-4880-86a3-8488be07954a" providerId="ADAL" clId="{BD2D7FCC-8863-6048-A89A-C04718BCD0D7}" dt="2020-02-20T22:45:15.431" v="820" actId="478"/>
          <ac:picMkLst>
            <pc:docMk/>
            <pc:sldMk cId="4043893465" sldId="568"/>
            <ac:picMk id="6" creationId="{E4BEE75C-4246-5147-B95D-99D95CF703BD}"/>
          </ac:picMkLst>
        </pc:picChg>
        <pc:picChg chg="add mod">
          <ac:chgData name="Kun Suo" userId="41c30799-3a2b-4880-86a3-8488be07954a" providerId="ADAL" clId="{BD2D7FCC-8863-6048-A89A-C04718BCD0D7}" dt="2020-02-20T22:47:11.796" v="829" actId="14100"/>
          <ac:picMkLst>
            <pc:docMk/>
            <pc:sldMk cId="4043893465" sldId="568"/>
            <ac:picMk id="7" creationId="{0CBF1A9D-B343-2E4F-AAC9-7672F8C1A613}"/>
          </ac:picMkLst>
        </pc:picChg>
        <pc:picChg chg="del">
          <ac:chgData name="Kun Suo" userId="41c30799-3a2b-4880-86a3-8488be07954a" providerId="ADAL" clId="{BD2D7FCC-8863-6048-A89A-C04718BCD0D7}" dt="2020-02-20T22:45:15.431" v="820" actId="478"/>
          <ac:picMkLst>
            <pc:docMk/>
            <pc:sldMk cId="4043893465" sldId="568"/>
            <ac:picMk id="8" creationId="{784457C5-EA5E-E943-BC7B-860C40A9C898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4043893465" sldId="568"/>
            <ac:inkMk id="6" creationId="{EB059910-924D-9141-BC97-31440564A1A8}"/>
          </ac:inkMkLst>
        </pc:inkChg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2303108717" sldId="569"/>
        </pc:sldMkLst>
        <pc:spChg chg="mod">
          <ac:chgData name="Kun Suo" userId="41c30799-3a2b-4880-86a3-8488be07954a" providerId="ADAL" clId="{BD2D7FCC-8863-6048-A89A-C04718BCD0D7}" dt="2020-02-20T22:49:19.894" v="837" actId="27636"/>
          <ac:spMkLst>
            <pc:docMk/>
            <pc:sldMk cId="2303108717" sldId="569"/>
            <ac:spMk id="2" creationId="{CA76DE64-0A16-BF47-A944-53B22EAA8194}"/>
          </ac:spMkLst>
        </pc:spChg>
        <pc:spChg chg="add mod">
          <ac:chgData name="Kun Suo" userId="41c30799-3a2b-4880-86a3-8488be07954a" providerId="ADAL" clId="{BD2D7FCC-8863-6048-A89A-C04718BCD0D7}" dt="2020-02-20T22:50:10.121" v="847" actId="14100"/>
          <ac:spMkLst>
            <pc:docMk/>
            <pc:sldMk cId="2303108717" sldId="569"/>
            <ac:spMk id="6" creationId="{5822B627-6E42-0346-A121-AF4B3DA5267F}"/>
          </ac:spMkLst>
        </pc:spChg>
        <pc:picChg chg="del">
          <ac:chgData name="Kun Suo" userId="41c30799-3a2b-4880-86a3-8488be07954a" providerId="ADAL" clId="{BD2D7FCC-8863-6048-A89A-C04718BCD0D7}" dt="2020-02-20T22:49:15.393" v="835" actId="478"/>
          <ac:picMkLst>
            <pc:docMk/>
            <pc:sldMk cId="2303108717" sldId="569"/>
            <ac:picMk id="5" creationId="{49339924-EE19-584E-90AE-B306272784A9}"/>
          </ac:picMkLst>
        </pc:picChg>
        <pc:picChg chg="del">
          <ac:chgData name="Kun Suo" userId="41c30799-3a2b-4880-86a3-8488be07954a" providerId="ADAL" clId="{BD2D7FCC-8863-6048-A89A-C04718BCD0D7}" dt="2020-02-20T22:49:15.393" v="835" actId="478"/>
          <ac:picMkLst>
            <pc:docMk/>
            <pc:sldMk cId="2303108717" sldId="569"/>
            <ac:picMk id="7" creationId="{0CBF1A9D-B343-2E4F-AAC9-7672F8C1A613}"/>
          </ac:picMkLst>
        </pc:picChg>
        <pc:picChg chg="add mod">
          <ac:chgData name="Kun Suo" userId="41c30799-3a2b-4880-86a3-8488be07954a" providerId="ADAL" clId="{BD2D7FCC-8863-6048-A89A-C04718BCD0D7}" dt="2020-02-20T22:49:59.392" v="842" actId="1076"/>
          <ac:picMkLst>
            <pc:docMk/>
            <pc:sldMk cId="2303108717" sldId="569"/>
            <ac:picMk id="8" creationId="{87AC16E0-3DC5-A14B-889F-7FB7422F6520}"/>
          </ac:picMkLst>
        </pc:picChg>
        <pc:picChg chg="add mod">
          <ac:chgData name="Kun Suo" userId="41c30799-3a2b-4880-86a3-8488be07954a" providerId="ADAL" clId="{BD2D7FCC-8863-6048-A89A-C04718BCD0D7}" dt="2020-02-20T22:50:33.377" v="850" actId="1076"/>
          <ac:picMkLst>
            <pc:docMk/>
            <pc:sldMk cId="2303108717" sldId="569"/>
            <ac:picMk id="9" creationId="{A3259E74-DAC7-1F43-9FFF-798951D4EBE9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303108717" sldId="569"/>
            <ac:inkMk id="5" creationId="{3798F83A-02FB-D346-A4FC-16DDA54BC34E}"/>
          </ac:inkMkLst>
        </pc:inkChg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4094373335" sldId="570"/>
        </pc:sldMkLst>
      </pc:sldChg>
      <pc:sldChg chg="modSp add">
        <pc:chgData name="Kun Suo" userId="41c30799-3a2b-4880-86a3-8488be07954a" providerId="ADAL" clId="{BD2D7FCC-8863-6048-A89A-C04718BCD0D7}" dt="2020-02-20T22:56:52.507" v="965" actId="20577"/>
        <pc:sldMkLst>
          <pc:docMk/>
          <pc:sldMk cId="760979186" sldId="571"/>
        </pc:sldMkLst>
        <pc:spChg chg="mod">
          <ac:chgData name="Kun Suo" userId="41c30799-3a2b-4880-86a3-8488be07954a" providerId="ADAL" clId="{BD2D7FCC-8863-6048-A89A-C04718BCD0D7}" dt="2020-02-20T22:55:12.384" v="868" actId="20577"/>
          <ac:spMkLst>
            <pc:docMk/>
            <pc:sldMk cId="760979186" sldId="571"/>
            <ac:spMk id="2" creationId="{B83E5E60-512F-1342-9F2A-CD1BD56F7340}"/>
          </ac:spMkLst>
        </pc:spChg>
        <pc:spChg chg="mod">
          <ac:chgData name="Kun Suo" userId="41c30799-3a2b-4880-86a3-8488be07954a" providerId="ADAL" clId="{BD2D7FCC-8863-6048-A89A-C04718BCD0D7}" dt="2020-02-20T22:56:52.507" v="965" actId="20577"/>
          <ac:spMkLst>
            <pc:docMk/>
            <pc:sldMk cId="760979186" sldId="571"/>
            <ac:spMk id="5" creationId="{2BD37A22-013A-C045-9942-EDD0987474E1}"/>
          </ac:spMkLst>
        </pc:sp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2794094719" sldId="572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794094719" sldId="572"/>
            <ac:inkMk id="6" creationId="{7E47F9BE-AEE0-054A-A04F-3218B6C74038}"/>
          </ac:inkMkLst>
        </pc:inkChg>
      </pc:sldChg>
      <pc:sldChg chg="addSp delSp modSp add del">
        <pc:chgData name="Kun Suo" userId="41c30799-3a2b-4880-86a3-8488be07954a" providerId="ADAL" clId="{BD2D7FCC-8863-6048-A89A-C04718BCD0D7}" dt="2020-02-26T23:47:15.665" v="1005" actId="2696"/>
        <pc:sldMkLst>
          <pc:docMk/>
          <pc:sldMk cId="3983797620" sldId="573"/>
        </pc:sldMkLst>
        <pc:spChg chg="del">
          <ac:chgData name="Kun Suo" userId="41c30799-3a2b-4880-86a3-8488be07954a" providerId="ADAL" clId="{BD2D7FCC-8863-6048-A89A-C04718BCD0D7}" dt="2020-02-26T23:43:56.138" v="980" actId="478"/>
          <ac:spMkLst>
            <pc:docMk/>
            <pc:sldMk cId="3983797620" sldId="573"/>
            <ac:spMk id="5" creationId="{C825B245-1B02-9345-B19B-168888D8FA37}"/>
          </ac:spMkLst>
        </pc:spChg>
        <pc:spChg chg="add del mod">
          <ac:chgData name="Kun Suo" userId="41c30799-3a2b-4880-86a3-8488be07954a" providerId="ADAL" clId="{BD2D7FCC-8863-6048-A89A-C04718BCD0D7}" dt="2020-02-26T23:43:57.760" v="981" actId="478"/>
          <ac:spMkLst>
            <pc:docMk/>
            <pc:sldMk cId="3983797620" sldId="573"/>
            <ac:spMk id="7" creationId="{657F1C83-339B-E644-802D-6E83869428BE}"/>
          </ac:spMkLst>
        </pc:spChg>
        <pc:spChg chg="add mod">
          <ac:chgData name="Kun Suo" userId="41c30799-3a2b-4880-86a3-8488be07954a" providerId="ADAL" clId="{BD2D7FCC-8863-6048-A89A-C04718BCD0D7}" dt="2020-02-26T23:44:24.902" v="985" actId="1076"/>
          <ac:spMkLst>
            <pc:docMk/>
            <pc:sldMk cId="3983797620" sldId="573"/>
            <ac:spMk id="10" creationId="{D777B66E-6CAA-454B-A88E-53AD84826194}"/>
          </ac:spMkLst>
        </pc:spChg>
        <pc:spChg chg="add mod">
          <ac:chgData name="Kun Suo" userId="41c30799-3a2b-4880-86a3-8488be07954a" providerId="ADAL" clId="{BD2D7FCC-8863-6048-A89A-C04718BCD0D7}" dt="2020-02-26T23:44:24.902" v="985" actId="1076"/>
          <ac:spMkLst>
            <pc:docMk/>
            <pc:sldMk cId="3983797620" sldId="573"/>
            <ac:spMk id="11" creationId="{580902D9-7EC6-1E44-9538-66DFC685D2D7}"/>
          </ac:spMkLst>
        </pc:spChg>
        <pc:spChg chg="add mod">
          <ac:chgData name="Kun Suo" userId="41c30799-3a2b-4880-86a3-8488be07954a" providerId="ADAL" clId="{BD2D7FCC-8863-6048-A89A-C04718BCD0D7}" dt="2020-02-26T23:46:02.704" v="993" actId="20577"/>
          <ac:spMkLst>
            <pc:docMk/>
            <pc:sldMk cId="3983797620" sldId="573"/>
            <ac:spMk id="13" creationId="{719EE89A-4F2C-404F-95FD-9614296F54FB}"/>
          </ac:spMkLst>
        </pc:spChg>
        <pc:spChg chg="add mod">
          <ac:chgData name="Kun Suo" userId="41c30799-3a2b-4880-86a3-8488be07954a" providerId="ADAL" clId="{BD2D7FCC-8863-6048-A89A-C04718BCD0D7}" dt="2020-02-26T23:46:15.397" v="995" actId="1076"/>
          <ac:spMkLst>
            <pc:docMk/>
            <pc:sldMk cId="3983797620" sldId="573"/>
            <ac:spMk id="14" creationId="{4C5CDFD1-FDDC-7843-843B-2669DFA00FB2}"/>
          </ac:spMkLst>
        </pc:spChg>
        <pc:picChg chg="add mod">
          <ac:chgData name="Kun Suo" userId="41c30799-3a2b-4880-86a3-8488be07954a" providerId="ADAL" clId="{BD2D7FCC-8863-6048-A89A-C04718BCD0D7}" dt="2020-02-26T23:44:24.902" v="985" actId="1076"/>
          <ac:picMkLst>
            <pc:docMk/>
            <pc:sldMk cId="3983797620" sldId="573"/>
            <ac:picMk id="8" creationId="{E64D1328-A80E-7C42-8B03-0D138EDCF359}"/>
          </ac:picMkLst>
        </pc:picChg>
        <pc:picChg chg="add del mod">
          <ac:chgData name="Kun Suo" userId="41c30799-3a2b-4880-86a3-8488be07954a" providerId="ADAL" clId="{BD2D7FCC-8863-6048-A89A-C04718BCD0D7}" dt="2020-02-26T23:46:50.009" v="999"/>
          <ac:picMkLst>
            <pc:docMk/>
            <pc:sldMk cId="3983797620" sldId="573"/>
            <ac:picMk id="12" creationId="{607AFBFE-3F1A-F044-B72B-559067703730}"/>
          </ac:picMkLst>
        </pc:picChg>
        <pc:inkChg chg="add mod">
          <ac:chgData name="Kun Suo" userId="41c30799-3a2b-4880-86a3-8488be07954a" providerId="ADAL" clId="{BD2D7FCC-8863-6048-A89A-C04718BCD0D7}" dt="2020-02-26T23:44:24.902" v="985" actId="1076"/>
          <ac:inkMkLst>
            <pc:docMk/>
            <pc:sldMk cId="3983797620" sldId="573"/>
            <ac:inkMk id="9" creationId="{328A01BC-370C-EE40-A744-5FC82F65CA12}"/>
          </ac:inkMkLst>
        </pc:inkChg>
      </pc:sldChg>
      <pc:sldChg chg="addSp modSp add ord">
        <pc:chgData name="Kun Suo" userId="41c30799-3a2b-4880-86a3-8488be07954a" providerId="ADAL" clId="{BD2D7FCC-8863-6048-A89A-C04718BCD0D7}" dt="2020-02-26T23:46:54.734" v="1001" actId="1076"/>
        <pc:sldMkLst>
          <pc:docMk/>
          <pc:sldMk cId="3691704015" sldId="574"/>
        </pc:sldMkLst>
        <pc:spChg chg="mod">
          <ac:chgData name="Kun Suo" userId="41c30799-3a2b-4880-86a3-8488be07954a" providerId="ADAL" clId="{BD2D7FCC-8863-6048-A89A-C04718BCD0D7}" dt="2020-02-26T23:46:42.050" v="997" actId="20577"/>
          <ac:spMkLst>
            <pc:docMk/>
            <pc:sldMk cId="3691704015" sldId="574"/>
            <ac:spMk id="5" creationId="{C825B245-1B02-9345-B19B-168888D8FA37}"/>
          </ac:spMkLst>
        </pc:spChg>
        <pc:picChg chg="add mod">
          <ac:chgData name="Kun Suo" userId="41c30799-3a2b-4880-86a3-8488be07954a" providerId="ADAL" clId="{BD2D7FCC-8863-6048-A89A-C04718BCD0D7}" dt="2020-02-26T23:46:54.734" v="1001" actId="1076"/>
          <ac:picMkLst>
            <pc:docMk/>
            <pc:sldMk cId="3691704015" sldId="574"/>
            <ac:picMk id="6" creationId="{313506BC-2551-C240-AC8F-3E98F4A0D21F}"/>
          </ac:picMkLst>
        </pc:picChg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3270347039" sldId="575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270347039" sldId="575"/>
            <ac:inkMk id="2" creationId="{945E88D2-2B47-1544-A66B-71BB3B642510}"/>
          </ac:inkMkLst>
        </pc:inkChg>
      </pc:sldChg>
    </pc:docChg>
  </pc:docChgLst>
  <pc:docChgLst>
    <pc:chgData name="Kun Suo" userId="41c30799-3a2b-4880-86a3-8488be07954a" providerId="ADAL" clId="{E7D35A4C-5C61-504E-95E9-D3C47AC2DE85}"/>
    <pc:docChg chg="addSld modSld sldOrd">
      <pc:chgData name="Kun Suo" userId="41c30799-3a2b-4880-86a3-8488be07954a" providerId="ADAL" clId="{E7D35A4C-5C61-504E-95E9-D3C47AC2DE85}" dt="2020-02-26T00:36:52.612" v="3" actId="20577"/>
      <pc:docMkLst>
        <pc:docMk/>
      </pc:docMkLst>
      <pc:sldChg chg="ord">
        <pc:chgData name="Kun Suo" userId="41c30799-3a2b-4880-86a3-8488be07954a" providerId="ADAL" clId="{E7D35A4C-5C61-504E-95E9-D3C47AC2DE85}" dt="2020-02-26T00:35:09.621" v="2"/>
        <pc:sldMkLst>
          <pc:docMk/>
          <pc:sldMk cId="3268764796" sldId="511"/>
        </pc:sldMkLst>
      </pc:sldChg>
      <pc:sldChg chg="ord">
        <pc:chgData name="Kun Suo" userId="41c30799-3a2b-4880-86a3-8488be07954a" providerId="ADAL" clId="{E7D35A4C-5C61-504E-95E9-D3C47AC2DE85}" dt="2020-02-26T00:30:40.163" v="0"/>
        <pc:sldMkLst>
          <pc:docMk/>
          <pc:sldMk cId="498883440" sldId="517"/>
        </pc:sldMkLst>
      </pc:sldChg>
      <pc:sldChg chg="ord">
        <pc:chgData name="Kun Suo" userId="41c30799-3a2b-4880-86a3-8488be07954a" providerId="ADAL" clId="{E7D35A4C-5C61-504E-95E9-D3C47AC2DE85}" dt="2020-02-26T00:30:40.163" v="0"/>
        <pc:sldMkLst>
          <pc:docMk/>
          <pc:sldMk cId="757126283" sldId="518"/>
        </pc:sldMkLst>
      </pc:sldChg>
      <pc:sldChg chg="modSp">
        <pc:chgData name="Kun Suo" userId="41c30799-3a2b-4880-86a3-8488be07954a" providerId="ADAL" clId="{E7D35A4C-5C61-504E-95E9-D3C47AC2DE85}" dt="2020-02-26T00:36:52.612" v="3" actId="20577"/>
        <pc:sldMkLst>
          <pc:docMk/>
          <pc:sldMk cId="328705267" sldId="565"/>
        </pc:sldMkLst>
        <pc:spChg chg="mod">
          <ac:chgData name="Kun Suo" userId="41c30799-3a2b-4880-86a3-8488be07954a" providerId="ADAL" clId="{E7D35A4C-5C61-504E-95E9-D3C47AC2DE85}" dt="2020-02-26T00:36:52.612" v="3" actId="20577"/>
          <ac:spMkLst>
            <pc:docMk/>
            <pc:sldMk cId="328705267" sldId="565"/>
            <ac:spMk id="19" creationId="{DD3B9052-8580-014B-AD39-FF6BDD3330BE}"/>
          </ac:spMkLst>
        </pc:spChg>
      </pc:sldChg>
      <pc:sldChg chg="add">
        <pc:chgData name="Kun Suo" userId="41c30799-3a2b-4880-86a3-8488be07954a" providerId="ADAL" clId="{E7D35A4C-5C61-504E-95E9-D3C47AC2DE85}" dt="2020-02-26T00:34:17.943" v="1"/>
        <pc:sldMkLst>
          <pc:docMk/>
          <pc:sldMk cId="2794094719" sldId="572"/>
        </pc:sldMkLst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DE992B1B-EAEA-444A-BBCC-14817BFD9396}"/>
    <pc:docChg chg="custSel modSld">
      <pc:chgData name="Kun Suo" userId="41c30799-3a2b-4880-86a3-8488be07954a" providerId="ADAL" clId="{DE992B1B-EAEA-444A-BBCC-14817BFD9396}" dt="2020-10-29T17:10:26.770" v="30" actId="478"/>
      <pc:docMkLst>
        <pc:docMk/>
      </pc:docMkLst>
      <pc:sldChg chg="delSp mod">
        <pc:chgData name="Kun Suo" userId="41c30799-3a2b-4880-86a3-8488be07954a" providerId="ADAL" clId="{DE992B1B-EAEA-444A-BBCC-14817BFD9396}" dt="2020-10-29T17:10:26.770" v="30" actId="478"/>
        <pc:sldMkLst>
          <pc:docMk/>
          <pc:sldMk cId="1524813951" sldId="456"/>
        </pc:sldMkLst>
        <pc:inkChg chg="del">
          <ac:chgData name="Kun Suo" userId="41c30799-3a2b-4880-86a3-8488be07954a" providerId="ADAL" clId="{DE992B1B-EAEA-444A-BBCC-14817BFD9396}" dt="2020-10-29T17:10:26.770" v="30" actId="478"/>
          <ac:inkMkLst>
            <pc:docMk/>
            <pc:sldMk cId="1524813951" sldId="456"/>
            <ac:inkMk id="6" creationId="{CA4B8565-8AFE-B94B-8E96-2944EB403918}"/>
          </ac:inkMkLst>
        </pc:inkChg>
        <pc:inkChg chg="del">
          <ac:chgData name="Kun Suo" userId="41c30799-3a2b-4880-86a3-8488be07954a" providerId="ADAL" clId="{DE992B1B-EAEA-444A-BBCC-14817BFD9396}" dt="2020-10-29T17:10:22.791" v="29" actId="478"/>
          <ac:inkMkLst>
            <pc:docMk/>
            <pc:sldMk cId="1524813951" sldId="456"/>
            <ac:inkMk id="7" creationId="{CAB17AA3-8584-7D49-8368-71CBFBA9D848}"/>
          </ac:inkMkLst>
        </pc:inkChg>
      </pc:sldChg>
      <pc:sldChg chg="delSp mod">
        <pc:chgData name="Kun Suo" userId="41c30799-3a2b-4880-86a3-8488be07954a" providerId="ADAL" clId="{DE992B1B-EAEA-444A-BBCC-14817BFD9396}" dt="2020-10-29T17:08:18.007" v="0" actId="478"/>
        <pc:sldMkLst>
          <pc:docMk/>
          <pc:sldMk cId="3758901649" sldId="493"/>
        </pc:sldMkLst>
        <pc:inkChg chg="del">
          <ac:chgData name="Kun Suo" userId="41c30799-3a2b-4880-86a3-8488be07954a" providerId="ADAL" clId="{DE992B1B-EAEA-444A-BBCC-14817BFD9396}" dt="2020-10-29T17:08:18.007" v="0" actId="478"/>
          <ac:inkMkLst>
            <pc:docMk/>
            <pc:sldMk cId="3758901649" sldId="493"/>
            <ac:inkMk id="12" creationId="{9CA230A5-8EAC-5946-90E2-33DF21B2F410}"/>
          </ac:inkMkLst>
        </pc:inkChg>
      </pc:sldChg>
      <pc:sldChg chg="delSp mod">
        <pc:chgData name="Kun Suo" userId="41c30799-3a2b-4880-86a3-8488be07954a" providerId="ADAL" clId="{DE992B1B-EAEA-444A-BBCC-14817BFD9396}" dt="2020-10-29T17:08:28.456" v="3" actId="478"/>
        <pc:sldMkLst>
          <pc:docMk/>
          <pc:sldMk cId="170225498" sldId="494"/>
        </pc:sldMkLst>
        <pc:inkChg chg="del">
          <ac:chgData name="Kun Suo" userId="41c30799-3a2b-4880-86a3-8488be07954a" providerId="ADAL" clId="{DE992B1B-EAEA-444A-BBCC-14817BFD9396}" dt="2020-10-29T17:08:28.456" v="3" actId="478"/>
          <ac:inkMkLst>
            <pc:docMk/>
            <pc:sldMk cId="170225498" sldId="494"/>
            <ac:inkMk id="7" creationId="{4861FA31-380A-0F4F-863E-C155632D6594}"/>
          </ac:inkMkLst>
        </pc:inkChg>
      </pc:sldChg>
      <pc:sldChg chg="delSp mod">
        <pc:chgData name="Kun Suo" userId="41c30799-3a2b-4880-86a3-8488be07954a" providerId="ADAL" clId="{DE992B1B-EAEA-444A-BBCC-14817BFD9396}" dt="2020-10-29T17:08:35.297" v="5" actId="478"/>
        <pc:sldMkLst>
          <pc:docMk/>
          <pc:sldMk cId="16106741" sldId="495"/>
        </pc:sldMkLst>
        <pc:inkChg chg="del">
          <ac:chgData name="Kun Suo" userId="41c30799-3a2b-4880-86a3-8488be07954a" providerId="ADAL" clId="{DE992B1B-EAEA-444A-BBCC-14817BFD9396}" dt="2020-10-29T17:08:35.297" v="5" actId="478"/>
          <ac:inkMkLst>
            <pc:docMk/>
            <pc:sldMk cId="16106741" sldId="495"/>
            <ac:inkMk id="8" creationId="{9C263A43-9DFD-144B-AAAC-25370E6CCBB4}"/>
          </ac:inkMkLst>
        </pc:inkChg>
      </pc:sldChg>
      <pc:sldChg chg="delSp mod">
        <pc:chgData name="Kun Suo" userId="41c30799-3a2b-4880-86a3-8488be07954a" providerId="ADAL" clId="{DE992B1B-EAEA-444A-BBCC-14817BFD9396}" dt="2020-10-29T17:08:42.332" v="7" actId="478"/>
        <pc:sldMkLst>
          <pc:docMk/>
          <pc:sldMk cId="1076642492" sldId="496"/>
        </pc:sldMkLst>
        <pc:inkChg chg="del">
          <ac:chgData name="Kun Suo" userId="41c30799-3a2b-4880-86a3-8488be07954a" providerId="ADAL" clId="{DE992B1B-EAEA-444A-BBCC-14817BFD9396}" dt="2020-10-29T17:08:42.332" v="7" actId="478"/>
          <ac:inkMkLst>
            <pc:docMk/>
            <pc:sldMk cId="1076642492" sldId="496"/>
            <ac:inkMk id="14" creationId="{17FD7D74-0251-4A4C-99EC-E20E17B74A3D}"/>
          </ac:inkMkLst>
        </pc:inkChg>
      </pc:sldChg>
      <pc:sldChg chg="delSp modSp mod">
        <pc:chgData name="Kun Suo" userId="41c30799-3a2b-4880-86a3-8488be07954a" providerId="ADAL" clId="{DE992B1B-EAEA-444A-BBCC-14817BFD9396}" dt="2020-10-29T17:08:49.760" v="9" actId="478"/>
        <pc:sldMkLst>
          <pc:docMk/>
          <pc:sldMk cId="111504561" sldId="499"/>
        </pc:sldMkLst>
        <pc:inkChg chg="del mod">
          <ac:chgData name="Kun Suo" userId="41c30799-3a2b-4880-86a3-8488be07954a" providerId="ADAL" clId="{DE992B1B-EAEA-444A-BBCC-14817BFD9396}" dt="2020-10-29T17:08:49.760" v="9" actId="478"/>
          <ac:inkMkLst>
            <pc:docMk/>
            <pc:sldMk cId="111504561" sldId="499"/>
            <ac:inkMk id="5" creationId="{1A478B36-1536-C64F-A0C1-ADD5D47922C8}"/>
          </ac:inkMkLst>
        </pc:inkChg>
      </pc:sldChg>
      <pc:sldChg chg="delSp mod">
        <pc:chgData name="Kun Suo" userId="41c30799-3a2b-4880-86a3-8488be07954a" providerId="ADAL" clId="{DE992B1B-EAEA-444A-BBCC-14817BFD9396}" dt="2020-10-29T17:09:06.010" v="13" actId="478"/>
        <pc:sldMkLst>
          <pc:docMk/>
          <pc:sldMk cId="3202302267" sldId="503"/>
        </pc:sldMkLst>
        <pc:inkChg chg="del">
          <ac:chgData name="Kun Suo" userId="41c30799-3a2b-4880-86a3-8488be07954a" providerId="ADAL" clId="{DE992B1B-EAEA-444A-BBCC-14817BFD9396}" dt="2020-10-29T17:09:06.010" v="13" actId="478"/>
          <ac:inkMkLst>
            <pc:docMk/>
            <pc:sldMk cId="3202302267" sldId="503"/>
            <ac:inkMk id="10" creationId="{05E0D237-6D00-FC40-836B-599E8DECB5BE}"/>
          </ac:inkMkLst>
        </pc:inkChg>
      </pc:sldChg>
      <pc:sldChg chg="delSp mod">
        <pc:chgData name="Kun Suo" userId="41c30799-3a2b-4880-86a3-8488be07954a" providerId="ADAL" clId="{DE992B1B-EAEA-444A-BBCC-14817BFD9396}" dt="2020-10-29T17:09:03.709" v="12" actId="478"/>
        <pc:sldMkLst>
          <pc:docMk/>
          <pc:sldMk cId="305072729" sldId="504"/>
        </pc:sldMkLst>
        <pc:inkChg chg="del">
          <ac:chgData name="Kun Suo" userId="41c30799-3a2b-4880-86a3-8488be07954a" providerId="ADAL" clId="{DE992B1B-EAEA-444A-BBCC-14817BFD9396}" dt="2020-10-29T17:09:03.709" v="12" actId="478"/>
          <ac:inkMkLst>
            <pc:docMk/>
            <pc:sldMk cId="305072729" sldId="504"/>
            <ac:inkMk id="7" creationId="{6A5EA1BC-13DC-D848-B99E-57774155D0A0}"/>
          </ac:inkMkLst>
        </pc:inkChg>
      </pc:sldChg>
      <pc:sldChg chg="delSp mod">
        <pc:chgData name="Kun Suo" userId="41c30799-3a2b-4880-86a3-8488be07954a" providerId="ADAL" clId="{DE992B1B-EAEA-444A-BBCC-14817BFD9396}" dt="2020-10-29T17:09:10.238" v="14" actId="478"/>
        <pc:sldMkLst>
          <pc:docMk/>
          <pc:sldMk cId="813707786" sldId="505"/>
        </pc:sldMkLst>
        <pc:inkChg chg="del">
          <ac:chgData name="Kun Suo" userId="41c30799-3a2b-4880-86a3-8488be07954a" providerId="ADAL" clId="{DE992B1B-EAEA-444A-BBCC-14817BFD9396}" dt="2020-10-29T17:09:10.238" v="14" actId="478"/>
          <ac:inkMkLst>
            <pc:docMk/>
            <pc:sldMk cId="813707786" sldId="505"/>
            <ac:inkMk id="5" creationId="{3B9185C6-1B02-CC43-B6E1-2B6C369DB8ED}"/>
          </ac:inkMkLst>
        </pc:inkChg>
      </pc:sldChg>
      <pc:sldChg chg="delSp mod">
        <pc:chgData name="Kun Suo" userId="41c30799-3a2b-4880-86a3-8488be07954a" providerId="ADAL" clId="{DE992B1B-EAEA-444A-BBCC-14817BFD9396}" dt="2020-10-29T17:09:15.091" v="15" actId="478"/>
        <pc:sldMkLst>
          <pc:docMk/>
          <pc:sldMk cId="2395312737" sldId="509"/>
        </pc:sldMkLst>
        <pc:inkChg chg="del">
          <ac:chgData name="Kun Suo" userId="41c30799-3a2b-4880-86a3-8488be07954a" providerId="ADAL" clId="{DE992B1B-EAEA-444A-BBCC-14817BFD9396}" dt="2020-10-29T17:09:15.091" v="15" actId="478"/>
          <ac:inkMkLst>
            <pc:docMk/>
            <pc:sldMk cId="2395312737" sldId="509"/>
            <ac:inkMk id="6" creationId="{65857B87-3160-FA40-BBDF-3970C2F2AB09}"/>
          </ac:inkMkLst>
        </pc:inkChg>
      </pc:sldChg>
      <pc:sldChg chg="delSp mod">
        <pc:chgData name="Kun Suo" userId="41c30799-3a2b-4880-86a3-8488be07954a" providerId="ADAL" clId="{DE992B1B-EAEA-444A-BBCC-14817BFD9396}" dt="2020-10-29T17:09:25.149" v="17" actId="478"/>
        <pc:sldMkLst>
          <pc:docMk/>
          <pc:sldMk cId="3317477751" sldId="510"/>
        </pc:sldMkLst>
        <pc:inkChg chg="del">
          <ac:chgData name="Kun Suo" userId="41c30799-3a2b-4880-86a3-8488be07954a" providerId="ADAL" clId="{DE992B1B-EAEA-444A-BBCC-14817BFD9396}" dt="2020-10-29T17:09:25.149" v="17" actId="478"/>
          <ac:inkMkLst>
            <pc:docMk/>
            <pc:sldMk cId="3317477751" sldId="510"/>
            <ac:inkMk id="8" creationId="{1E842C3B-C647-CF49-B52C-C4A8348BF2F4}"/>
          </ac:inkMkLst>
        </pc:inkChg>
      </pc:sldChg>
      <pc:sldChg chg="delSp mod">
        <pc:chgData name="Kun Suo" userId="41c30799-3a2b-4880-86a3-8488be07954a" providerId="ADAL" clId="{DE992B1B-EAEA-444A-BBCC-14817BFD9396}" dt="2020-10-29T17:09:34.270" v="19" actId="478"/>
        <pc:sldMkLst>
          <pc:docMk/>
          <pc:sldMk cId="3078501870" sldId="513"/>
        </pc:sldMkLst>
        <pc:inkChg chg="del">
          <ac:chgData name="Kun Suo" userId="41c30799-3a2b-4880-86a3-8488be07954a" providerId="ADAL" clId="{DE992B1B-EAEA-444A-BBCC-14817BFD9396}" dt="2020-10-29T17:09:34.270" v="19" actId="478"/>
          <ac:inkMkLst>
            <pc:docMk/>
            <pc:sldMk cId="3078501870" sldId="513"/>
            <ac:inkMk id="5" creationId="{99809D2E-120F-6A41-9ABF-AF5783EF026B}"/>
          </ac:inkMkLst>
        </pc:inkChg>
      </pc:sldChg>
      <pc:sldChg chg="delSp mod">
        <pc:chgData name="Kun Suo" userId="41c30799-3a2b-4880-86a3-8488be07954a" providerId="ADAL" clId="{DE992B1B-EAEA-444A-BBCC-14817BFD9396}" dt="2020-10-29T17:09:42.759" v="20" actId="478"/>
        <pc:sldMkLst>
          <pc:docMk/>
          <pc:sldMk cId="3137579435" sldId="515"/>
        </pc:sldMkLst>
        <pc:inkChg chg="del">
          <ac:chgData name="Kun Suo" userId="41c30799-3a2b-4880-86a3-8488be07954a" providerId="ADAL" clId="{DE992B1B-EAEA-444A-BBCC-14817BFD9396}" dt="2020-10-29T17:09:42.759" v="20" actId="478"/>
          <ac:inkMkLst>
            <pc:docMk/>
            <pc:sldMk cId="3137579435" sldId="515"/>
            <ac:inkMk id="9" creationId="{A83436C2-B13B-A946-863B-439A9BF474E9}"/>
          </ac:inkMkLst>
        </pc:inkChg>
      </pc:sldChg>
      <pc:sldChg chg="delSp mod">
        <pc:chgData name="Kun Suo" userId="41c30799-3a2b-4880-86a3-8488be07954a" providerId="ADAL" clId="{DE992B1B-EAEA-444A-BBCC-14817BFD9396}" dt="2020-10-29T17:08:22.725" v="1" actId="478"/>
        <pc:sldMkLst>
          <pc:docMk/>
          <pc:sldMk cId="498883440" sldId="517"/>
        </pc:sldMkLst>
        <pc:inkChg chg="del">
          <ac:chgData name="Kun Suo" userId="41c30799-3a2b-4880-86a3-8488be07954a" providerId="ADAL" clId="{DE992B1B-EAEA-444A-BBCC-14817BFD9396}" dt="2020-10-29T17:08:22.725" v="1" actId="478"/>
          <ac:inkMkLst>
            <pc:docMk/>
            <pc:sldMk cId="498883440" sldId="517"/>
            <ac:inkMk id="7" creationId="{AD5943D1-355C-1944-B871-E0E389ECAE64}"/>
          </ac:inkMkLst>
        </pc:inkChg>
      </pc:sldChg>
      <pc:sldChg chg="delSp mod">
        <pc:chgData name="Kun Suo" userId="41c30799-3a2b-4880-86a3-8488be07954a" providerId="ADAL" clId="{DE992B1B-EAEA-444A-BBCC-14817BFD9396}" dt="2020-10-29T17:08:25.367" v="2" actId="478"/>
        <pc:sldMkLst>
          <pc:docMk/>
          <pc:sldMk cId="757126283" sldId="518"/>
        </pc:sldMkLst>
        <pc:inkChg chg="del">
          <ac:chgData name="Kun Suo" userId="41c30799-3a2b-4880-86a3-8488be07954a" providerId="ADAL" clId="{DE992B1B-EAEA-444A-BBCC-14817BFD9396}" dt="2020-10-29T17:08:25.367" v="2" actId="478"/>
          <ac:inkMkLst>
            <pc:docMk/>
            <pc:sldMk cId="757126283" sldId="518"/>
            <ac:inkMk id="5" creationId="{BC3B4627-0265-8946-A64C-B0DC571CD42E}"/>
          </ac:inkMkLst>
        </pc:inkChg>
      </pc:sldChg>
      <pc:sldChg chg="delSp mod">
        <pc:chgData name="Kun Suo" userId="41c30799-3a2b-4880-86a3-8488be07954a" providerId="ADAL" clId="{DE992B1B-EAEA-444A-BBCC-14817BFD9396}" dt="2020-10-29T17:09:54.319" v="22" actId="478"/>
        <pc:sldMkLst>
          <pc:docMk/>
          <pc:sldMk cId="934448561" sldId="531"/>
        </pc:sldMkLst>
        <pc:inkChg chg="del">
          <ac:chgData name="Kun Suo" userId="41c30799-3a2b-4880-86a3-8488be07954a" providerId="ADAL" clId="{DE992B1B-EAEA-444A-BBCC-14817BFD9396}" dt="2020-10-29T17:09:54.319" v="22" actId="478"/>
          <ac:inkMkLst>
            <pc:docMk/>
            <pc:sldMk cId="934448561" sldId="531"/>
            <ac:inkMk id="6" creationId="{2909D878-910A-BE4C-9405-B65BDDEB4EA8}"/>
          </ac:inkMkLst>
        </pc:inkChg>
      </pc:sldChg>
      <pc:sldChg chg="delSp mod">
        <pc:chgData name="Kun Suo" userId="41c30799-3a2b-4880-86a3-8488be07954a" providerId="ADAL" clId="{DE992B1B-EAEA-444A-BBCC-14817BFD9396}" dt="2020-10-29T17:10:01.225" v="23" actId="478"/>
        <pc:sldMkLst>
          <pc:docMk/>
          <pc:sldMk cId="1053645431" sldId="532"/>
        </pc:sldMkLst>
        <pc:inkChg chg="del">
          <ac:chgData name="Kun Suo" userId="41c30799-3a2b-4880-86a3-8488be07954a" providerId="ADAL" clId="{DE992B1B-EAEA-444A-BBCC-14817BFD9396}" dt="2020-10-29T17:10:01.225" v="23" actId="478"/>
          <ac:inkMkLst>
            <pc:docMk/>
            <pc:sldMk cId="1053645431" sldId="532"/>
            <ac:inkMk id="8" creationId="{CF07960A-4E8F-7E48-8F96-FF04D9573C58}"/>
          </ac:inkMkLst>
        </pc:inkChg>
      </pc:sldChg>
      <pc:sldChg chg="delSp mod">
        <pc:chgData name="Kun Suo" userId="41c30799-3a2b-4880-86a3-8488be07954a" providerId="ADAL" clId="{DE992B1B-EAEA-444A-BBCC-14817BFD9396}" dt="2020-10-29T17:10:05.027" v="24" actId="478"/>
        <pc:sldMkLst>
          <pc:docMk/>
          <pc:sldMk cId="1989644823" sldId="533"/>
        </pc:sldMkLst>
        <pc:inkChg chg="del">
          <ac:chgData name="Kun Suo" userId="41c30799-3a2b-4880-86a3-8488be07954a" providerId="ADAL" clId="{DE992B1B-EAEA-444A-BBCC-14817BFD9396}" dt="2020-10-29T17:10:05.027" v="24" actId="478"/>
          <ac:inkMkLst>
            <pc:docMk/>
            <pc:sldMk cId="1989644823" sldId="533"/>
            <ac:inkMk id="6" creationId="{11B57114-D575-9143-89EB-D9276DF21F6D}"/>
          </ac:inkMkLst>
        </pc:inkChg>
      </pc:sldChg>
      <pc:sldChg chg="delSp mod">
        <pc:chgData name="Kun Suo" userId="41c30799-3a2b-4880-86a3-8488be07954a" providerId="ADAL" clId="{DE992B1B-EAEA-444A-BBCC-14817BFD9396}" dt="2020-10-29T17:10:07.045" v="25" actId="478"/>
        <pc:sldMkLst>
          <pc:docMk/>
          <pc:sldMk cId="17185005" sldId="534"/>
        </pc:sldMkLst>
        <pc:inkChg chg="del">
          <ac:chgData name="Kun Suo" userId="41c30799-3a2b-4880-86a3-8488be07954a" providerId="ADAL" clId="{DE992B1B-EAEA-444A-BBCC-14817BFD9396}" dt="2020-10-29T17:10:07.045" v="25" actId="478"/>
          <ac:inkMkLst>
            <pc:docMk/>
            <pc:sldMk cId="17185005" sldId="534"/>
            <ac:inkMk id="6" creationId="{82302A76-41DC-7140-BF0A-6EA30279C2A7}"/>
          </ac:inkMkLst>
        </pc:inkChg>
      </pc:sldChg>
      <pc:sldChg chg="delSp mod">
        <pc:chgData name="Kun Suo" userId="41c30799-3a2b-4880-86a3-8488be07954a" providerId="ADAL" clId="{DE992B1B-EAEA-444A-BBCC-14817BFD9396}" dt="2020-10-29T17:08:31.774" v="4" actId="478"/>
        <pc:sldMkLst>
          <pc:docMk/>
          <pc:sldMk cId="3814222816" sldId="559"/>
        </pc:sldMkLst>
        <pc:inkChg chg="del">
          <ac:chgData name="Kun Suo" userId="41c30799-3a2b-4880-86a3-8488be07954a" providerId="ADAL" clId="{DE992B1B-EAEA-444A-BBCC-14817BFD9396}" dt="2020-10-29T17:08:31.774" v="4" actId="478"/>
          <ac:inkMkLst>
            <pc:docMk/>
            <pc:sldMk cId="3814222816" sldId="559"/>
            <ac:inkMk id="11" creationId="{F985D4F8-BCEF-CF43-BA28-D408087391DC}"/>
          </ac:inkMkLst>
        </pc:inkChg>
      </pc:sldChg>
      <pc:sldChg chg="delSp mod">
        <pc:chgData name="Kun Suo" userId="41c30799-3a2b-4880-86a3-8488be07954a" providerId="ADAL" clId="{DE992B1B-EAEA-444A-BBCC-14817BFD9396}" dt="2020-10-29T17:08:54.245" v="10" actId="478"/>
        <pc:sldMkLst>
          <pc:docMk/>
          <pc:sldMk cId="1022259995" sldId="560"/>
        </pc:sldMkLst>
        <pc:inkChg chg="del">
          <ac:chgData name="Kun Suo" userId="41c30799-3a2b-4880-86a3-8488be07954a" providerId="ADAL" clId="{DE992B1B-EAEA-444A-BBCC-14817BFD9396}" dt="2020-10-29T17:08:54.245" v="10" actId="478"/>
          <ac:inkMkLst>
            <pc:docMk/>
            <pc:sldMk cId="1022259995" sldId="560"/>
            <ac:inkMk id="8" creationId="{C7168450-9D86-904A-AD78-AC0CA8887435}"/>
          </ac:inkMkLst>
        </pc:inkChg>
      </pc:sldChg>
      <pc:sldChg chg="delSp mod">
        <pc:chgData name="Kun Suo" userId="41c30799-3a2b-4880-86a3-8488be07954a" providerId="ADAL" clId="{DE992B1B-EAEA-444A-BBCC-14817BFD9396}" dt="2020-10-29T17:09:19.452" v="16" actId="478"/>
        <pc:sldMkLst>
          <pc:docMk/>
          <pc:sldMk cId="2173734769" sldId="561"/>
        </pc:sldMkLst>
        <pc:inkChg chg="del">
          <ac:chgData name="Kun Suo" userId="41c30799-3a2b-4880-86a3-8488be07954a" providerId="ADAL" clId="{DE992B1B-EAEA-444A-BBCC-14817BFD9396}" dt="2020-10-29T17:09:19.452" v="16" actId="478"/>
          <ac:inkMkLst>
            <pc:docMk/>
            <pc:sldMk cId="2173734769" sldId="561"/>
            <ac:inkMk id="7" creationId="{79BEAF0C-DBA5-9E4D-9980-FD5E0FE24149}"/>
          </ac:inkMkLst>
        </pc:inkChg>
      </pc:sldChg>
      <pc:sldChg chg="delSp mod">
        <pc:chgData name="Kun Suo" userId="41c30799-3a2b-4880-86a3-8488be07954a" providerId="ADAL" clId="{DE992B1B-EAEA-444A-BBCC-14817BFD9396}" dt="2020-10-29T17:09:29.809" v="18" actId="478"/>
        <pc:sldMkLst>
          <pc:docMk/>
          <pc:sldMk cId="22355651" sldId="562"/>
        </pc:sldMkLst>
        <pc:inkChg chg="del">
          <ac:chgData name="Kun Suo" userId="41c30799-3a2b-4880-86a3-8488be07954a" providerId="ADAL" clId="{DE992B1B-EAEA-444A-BBCC-14817BFD9396}" dt="2020-10-29T17:09:29.809" v="18" actId="478"/>
          <ac:inkMkLst>
            <pc:docMk/>
            <pc:sldMk cId="22355651" sldId="562"/>
            <ac:inkMk id="5" creationId="{BF281634-EBEB-B049-9C67-CEDA64366E18}"/>
          </ac:inkMkLst>
        </pc:inkChg>
      </pc:sldChg>
      <pc:sldChg chg="delSp mod">
        <pc:chgData name="Kun Suo" userId="41c30799-3a2b-4880-86a3-8488be07954a" providerId="ADAL" clId="{DE992B1B-EAEA-444A-BBCC-14817BFD9396}" dt="2020-10-29T17:09:47.177" v="21" actId="478"/>
        <pc:sldMkLst>
          <pc:docMk/>
          <pc:sldMk cId="120047147" sldId="564"/>
        </pc:sldMkLst>
        <pc:inkChg chg="del">
          <ac:chgData name="Kun Suo" userId="41c30799-3a2b-4880-86a3-8488be07954a" providerId="ADAL" clId="{DE992B1B-EAEA-444A-BBCC-14817BFD9396}" dt="2020-10-29T17:09:47.177" v="21" actId="478"/>
          <ac:inkMkLst>
            <pc:docMk/>
            <pc:sldMk cId="120047147" sldId="564"/>
            <ac:inkMk id="5" creationId="{64BD613E-FEE7-FB4B-B7B1-F584D7339381}"/>
          </ac:inkMkLst>
        </pc:inkChg>
      </pc:sldChg>
      <pc:sldChg chg="delSp mod">
        <pc:chgData name="Kun Suo" userId="41c30799-3a2b-4880-86a3-8488be07954a" providerId="ADAL" clId="{DE992B1B-EAEA-444A-BBCC-14817BFD9396}" dt="2020-10-29T17:10:11.466" v="26" actId="478"/>
        <pc:sldMkLst>
          <pc:docMk/>
          <pc:sldMk cId="746559957" sldId="567"/>
        </pc:sldMkLst>
        <pc:inkChg chg="del">
          <ac:chgData name="Kun Suo" userId="41c30799-3a2b-4880-86a3-8488be07954a" providerId="ADAL" clId="{DE992B1B-EAEA-444A-BBCC-14817BFD9396}" dt="2020-10-29T17:10:11.466" v="26" actId="478"/>
          <ac:inkMkLst>
            <pc:docMk/>
            <pc:sldMk cId="746559957" sldId="567"/>
            <ac:inkMk id="5" creationId="{179AB940-ED56-8B47-A275-887F9101E8F5}"/>
          </ac:inkMkLst>
        </pc:inkChg>
      </pc:sldChg>
      <pc:sldChg chg="delSp mod">
        <pc:chgData name="Kun Suo" userId="41c30799-3a2b-4880-86a3-8488be07954a" providerId="ADAL" clId="{DE992B1B-EAEA-444A-BBCC-14817BFD9396}" dt="2020-10-29T17:10:15.782" v="27" actId="478"/>
        <pc:sldMkLst>
          <pc:docMk/>
          <pc:sldMk cId="4043893465" sldId="568"/>
        </pc:sldMkLst>
        <pc:inkChg chg="del">
          <ac:chgData name="Kun Suo" userId="41c30799-3a2b-4880-86a3-8488be07954a" providerId="ADAL" clId="{DE992B1B-EAEA-444A-BBCC-14817BFD9396}" dt="2020-10-29T17:10:15.782" v="27" actId="478"/>
          <ac:inkMkLst>
            <pc:docMk/>
            <pc:sldMk cId="4043893465" sldId="568"/>
            <ac:inkMk id="6" creationId="{EB059910-924D-9141-BC97-31440564A1A8}"/>
          </ac:inkMkLst>
        </pc:inkChg>
      </pc:sldChg>
      <pc:sldChg chg="delSp mod">
        <pc:chgData name="Kun Suo" userId="41c30799-3a2b-4880-86a3-8488be07954a" providerId="ADAL" clId="{DE992B1B-EAEA-444A-BBCC-14817BFD9396}" dt="2020-10-29T17:10:18.225" v="28" actId="478"/>
        <pc:sldMkLst>
          <pc:docMk/>
          <pc:sldMk cId="2303108717" sldId="569"/>
        </pc:sldMkLst>
        <pc:inkChg chg="del">
          <ac:chgData name="Kun Suo" userId="41c30799-3a2b-4880-86a3-8488be07954a" providerId="ADAL" clId="{DE992B1B-EAEA-444A-BBCC-14817BFD9396}" dt="2020-10-29T17:10:18.225" v="28" actId="478"/>
          <ac:inkMkLst>
            <pc:docMk/>
            <pc:sldMk cId="2303108717" sldId="569"/>
            <ac:inkMk id="5" creationId="{3798F83A-02FB-D346-A4FC-16DDA54BC34E}"/>
          </ac:inkMkLst>
        </pc:inkChg>
      </pc:sldChg>
      <pc:sldChg chg="delSp mod">
        <pc:chgData name="Kun Suo" userId="41c30799-3a2b-4880-86a3-8488be07954a" providerId="ADAL" clId="{DE992B1B-EAEA-444A-BBCC-14817BFD9396}" dt="2020-10-29T17:09:00.677" v="11" actId="478"/>
        <pc:sldMkLst>
          <pc:docMk/>
          <pc:sldMk cId="2794094719" sldId="572"/>
        </pc:sldMkLst>
        <pc:inkChg chg="del">
          <ac:chgData name="Kun Suo" userId="41c30799-3a2b-4880-86a3-8488be07954a" providerId="ADAL" clId="{DE992B1B-EAEA-444A-BBCC-14817BFD9396}" dt="2020-10-29T17:09:00.677" v="11" actId="478"/>
          <ac:inkMkLst>
            <pc:docMk/>
            <pc:sldMk cId="2794094719" sldId="572"/>
            <ac:inkMk id="6" creationId="{7E47F9BE-AEE0-054A-A04F-3218B6C74038}"/>
          </ac:inkMkLst>
        </pc:inkChg>
      </pc:sldChg>
      <pc:sldChg chg="delSp mod">
        <pc:chgData name="Kun Suo" userId="41c30799-3a2b-4880-86a3-8488be07954a" providerId="ADAL" clId="{DE992B1B-EAEA-444A-BBCC-14817BFD9396}" dt="2020-10-29T17:08:39.379" v="6" actId="478"/>
        <pc:sldMkLst>
          <pc:docMk/>
          <pc:sldMk cId="3270347039" sldId="575"/>
        </pc:sldMkLst>
        <pc:inkChg chg="del">
          <ac:chgData name="Kun Suo" userId="41c30799-3a2b-4880-86a3-8488be07954a" providerId="ADAL" clId="{DE992B1B-EAEA-444A-BBCC-14817BFD9396}" dt="2020-10-29T17:08:39.379" v="6" actId="478"/>
          <ac:inkMkLst>
            <pc:docMk/>
            <pc:sldMk cId="3270347039" sldId="575"/>
            <ac:inkMk id="2" creationId="{945E88D2-2B47-1544-A66B-71BB3B642510}"/>
          </ac:inkMkLst>
        </pc:ink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7:11.52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10,'45'0,"-4"0,-13 0,-2 0,12-5,-11 4,17-3,-13 4,9 0,-14 0,6 0,-11 0,4 0,-2 0,-10 0,12 0,-15 0,18 0,-19 0,13 0,-8 0,-2 0,8 0,-7 0,9 0,-6 0,7 0,-3 0,4 0,5 0,-8 0,7 0,-12 0,12 0,-11 0,16 0,-7 0,0 0,6 0,-6 0,8 0,-3 0,2 0,-3 0,-4 0,11 0,-14 0,7 0,-2 0,-7 0,4 0,3 0,-11 0,15 0,-6 0,9 0,-5 0,3 0,-3 0,-4 0,6 0,-6 0,9 0,-5 0,3 0,-7 0,3 0,0 0,-4 0,4 0,-5 0,-4 0,8 0,-7 0,4 0,-2 0,-3 0,1 0,-2 0,-8 0,14 0,-7 0,9 0,-4 0,-7 0,12 0,-7 0,4 0,3 0,-11 0,11 0,-12 0,7 0,-11 0,11 0,-11 0,11 0,-2 0,3 0,-4 0,3 0,2 0,-4 0,-1 0,5 0,-11 0,16 0,-14 0,7 0,-7 0,3 0,1 0,-4 0,7 0,-11 0,6 0,0 0,-4 0,15 0,-11 0,3 0,-3 0,-3 0,1 0,4 0,-5 0,8 0,-6 0,11 0,-12 0,8 0,-8 0,7 0,-3 0,4 0,0 0,1 0,-1 0,-4 0,3 0,-7 0,8 0,-8 0,3 0,-4 0,4 0,-3 0,12 0,-11 0,15 0,-10 0,2 0,-1 0,-2 0,10 0,-6 0,2 0,-4 0,-6 0,6 0,-7 0,7 0,-7 0,7 0,2 0,-4 0,3 0,-9 0,9 0,-7 0,11 0,-8 0,9 0,1 0,4 0,-4 0,-1 0,0 0,3 0,-5 0,2 0,-13 0,0 0,2 0,2 0,-3 0,1 0,-4 0,-2 0,14 0,-10 0,6 0,-10 0,8 0,-7 0,4 0,1 0,-5 0,15 0,-7 0,4 0,-2 0,-11 0,6 0,-4 0,1 0,3 0,-4 0,8 0,-9 0,12 0,-10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3.61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2000 44,'-44'-5,"-8"1,35 4,-23 0,22 0,-42 0,42 0,-42 0,46 0,-10 0,0 0,6 0,-22 0,8 0,-10 0,10 0,-29 0,23 0,-25 0,-1 0,31 0,-27 0,11 0,12 0,-24 0,8 0,5 0,-36 0,46 0,-23 0,39 0,-18 0,19 0,-9 0,11 0,4 0,-14 0,16 0,-12 0,7-9,6 7,-6-7,4 9,-1 0,-9 0,8 0,-2 0,0 0,6 0,-11 0,8 0,0 0,-3 0,3 0,-15-6,-2 4,4-4,4 6,10 0,-1 0,-9 0,8 0,-2 0,-1 0,7 0,-6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5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335 20,'-53'0,"12"0,16 0,-4 0,16 0,-11 0,0 0,6 0,-7-4,11 2,0-2,-1 0,-5 3,1-4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1:53.04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8,'40'0,"-7"0,-25 0,2 0,12 0,-8 0,6 0,2 0,-11 0,11 0,-8 0,-2 0,14 0,-13 0,6 0,-5-3,-2 2,9-2,-5 3,2 0,-3 0,3 0,-3 0,6 0,-5 0,-1 0,2 0,-5 0,6 0,0 0,-2 0,5 0,-5 0,-2 0,7 0,-8 0,5 0,-1 0,-5 0,6 0,12 0,-15 0,10 0,-11 0,-5 0,14 0,-9 0,15 0,-16 0,6 0,-5 0,-2 0,17 0,-15 0,19 0,-19 0,5 0,2 0,-11 0,18 0,-18 0,20 0,-17 0,7 0,17 0,-22 0,31 0,-36 0,12 0,-3 0,-6 0,17 0,-20 0,20 0,-20 0,12 0,-3 0,-5 0,11 0,-5 5,-3-1,1 2,-4-3,-2-3,10 0,1 0,-6 0,1 0,1 0,-9 0,23 0,-22 0,11 0,-8 3,9-2,-2 2,5 1,-11-4,-1 4,16 0,-12-2,8 2,-12-4,-3 0,7 0,-2 0,2 0,5 0,-10 0,9 0,-3 0,-5 0,7 0,-9 0,3 0,6 0,-8 0,32 0,-31 0,24 0,-27 0,1 0,8 0,-4 0,3 0,10 0,-15 0,9 0,-2 0,-7 0,16 0,-13 0,6 0,-9 0,1 0,3 0,1 0,0 0,-4 0,13 0,-13 0,14 0,-6 0,-6 0,13 0,-16 0,7 0,-9 0,6 0,5 0,-3 7,11-5,-14 8,5-10,1 4,-6-4,2 0,-5 0,4 0,6 0,-1 0,8 0,-14 0,13 0,-13 0,13 0,-13 0,14 0,-15 0,4 0,2 0,-12 0,19 0,-15 0,5 0,3 0,-9 0,18 0,-18 3,17-2,-20 2,12-3,14 0,-8 0,13 0,-10 0,-15 0,7 0,-8 0,-1 0,9 0,-6 0,13 0,-13 0,6 0,-9 0,9 0,-10 0,9 0,-2 0,-7 0,20 0,-22 0,11 0,-4 5,-7-4,22 4,-22-5,10 0,-2 0,-6 0,10 0,-5 0,-2 0,2 0,0 0,-6 0,20 0,-21 0,26 0,-24 0,18 0,-18 0,9 0,-3 0,-2 0,13 0,-16 0,16 0,-20 0,8 0,1 0,-9 0,12 0,-7 0,0 0,27 0,-21 0,18 0,-25 0,9 0,-10 0,17 0,-16 0,16 0,-13 0,2 0,3 0,-12 0,20 0,-20 0,9 0,-1 0,-8 0,23 0,-18 0,7 0,0 0,-9 0,18 0,-14 0,13 0,-16 0,4 0,1 0,-9 0,20 0,-20 0,8 0,1 0,-6 0,18 0,-14 0,2 0,3 0,-9 0,18 0,-18 0,17 0,-20 0,12 0,-4 0,6 0,-4 0,2 0,-11 0,4 0,6 0,-4 0,12 0,-12 0,13 0,-13 0,14 0,-15 0,7 0,0 0,-7 0,7 0,-12 0,27 0,-24 0,32 0,-32 0,16 0,-13 0,6 0,-9 0,4 0,1 0,0 0,-4 0,10 0,-14 0,11 0,-8 0,-2 0,17 0,-15 0,11 0,-13 0,3 0,7-5,-8 4,15-4,-15 5,5 0,3 0,-9 0,18 0,-18 0,17 0,-16 0,16 0,-13 0,13 0,-16 0,48 0,-41 0,42 0,-46 0,13 0,-13 0,14 0,-18 0,6 0,-1 0,-8 0,20 0,-16 0,16 0,-13 0,13 0,-13 0,14 0,-15 0,15 0,-15 0,4 0,2 0,-9 0,18 0,-15 0,7 0,0 0,1 0,1 0,5 0,-16 0,16 0,-20 0,8 0,4 0,-11 0,11 0,-5 0,4 0,-1 0,-1 0,-1 0,-8 0,12 0,-4 0,6 0,0 0,-5 0,-5 0,1 0,8 0,-3 0,11 0,-15 0,15 0,-14 0,13 0,11 0,-12 0,6 0,-13 0,-9 0,10 0,-8 0,11 0,-12 0,8 0,-8 0,-2-7,6 6,-3-6,-1 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2:29.95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8,'91'-4,"-29"0,-15 4,-30 0,13 0,-16 0,8 0,-11 0,4 0,7 0,-8 0,8 0,-11 0,7 0,-2 0,2 0,0 0,-6 0,12 0,-11 0,5 0,4 0,-9 0,18 0,9 0,-11 0,18 0,-31 0,15 0,-6 0,-1 0,7 0,-7 0,1 0,6 0,-15 0,15 0,-15 0,15 0,-14 0,13 0,-13 0,6 0,-12 0,17 0,-12 0,21 0,-24 0,17 0,-20 0,12 0,-8 0,-1 0,7 0,-7 0,12 0,-11 0,4 0,20 0,-11 0,17 7,-25-5,3 4,-12-6,20 5,-20-4,8 4,1-5,-9 0,23 5,-22-4,14 4,-13-5,6 3,-3-2,3 2,8-3,-8 7,15-6,-19 6,4-7,-4 0,-1 3,8-2,-9 2,9 0,-9-2,9 3,-2-4,0 0,-1 3,5 7,-10-4,9 4,-3-10,-2 0,6 0,-9 0,9 0,-6 0,13 0,-13 0,6 0,-9 0,1 0,6 0,4 0,-5 0,-2 0,1 0,-9 0,12 0,-8 0,-1 0,15 0,-17 0,22 0,-20 0,7 0,2-5,-12 4,15-4,-13 5,3 0,5 0,-10 0,19 0,-19 0,19 0,-18 0,10 0,-1 0,-4 0,15 0,-14 0,13 0,-13 0,6 0,-9 0,1 0,6 0,-4 0,12 0,-4 0,-1 0,7 0,-15 0,15 0,-18 0,17 0,-20 0,12 0,-3 0,-2 0,14 0,-15 0,31 0,-29 0,44 0,-48 0,32 0,-33 0,18 0,-15 0,7 0,-8 0,7 0,-8 0,7 0,15 0,-19 0,45-8,-36 6,15-9,5 10,-1-17,-4 14,-3-12,-26 16,-1 0,10-3,-8 2,5-2,-1 3,-5 0,14 0,-12 0,15-5,-18 4,10-4,-1 5,-3 0,13 0,-13 0,13 0,-13 0,14 0,-18 0,17 0,-20 0,12 0,-3 0,-2 0,13 0,11 0,-12 0,17 0,-29 0,14 0,-15 0,15 0,-14 0,13 0,-13 0,13 0,-13 0,2 0,-5 0,6 0,-4 0,7 0,0 0,-10 0,9 0,-3 0,29 0,-21 0,17 0,-32 0,-1 0,11 0,-12 0,23 0,-19 0,20 0,-17 0,13 0,-13 0,14 0,-15 0,15 0,-15 0,15 0,-14 0,13 0,-13 0,6 0,-9 0,9 0,-10 0,9 0,-2 0,-4 0,7 0,-8 0,-1 0,8 0,-6 0,2 0,3 0,-8 0,16 0,-12 0,13 0,-13 0,2 0,3 0,-9 0,10 0,-5 0,6 0,-8 0,3 0,16 0,-10 0,12 0,-18 0,-1 0,-4 0,16 0,-16 0,8 0,-3 0,-2 0,5 0,-7 0,8 0,-7 0,15 0,-14 0,13 0,-13 0,2 0,19 0,-12 0,14 0,-9 0,-6 0,-1 0,7 0,-15 0,7 0,-12 0,11 0,-12 0,20 0,-16 0,5 0,3 0,-1 0,12 0,-1 0,1 0,-9 0,-1 0,0 0,-7 0,15 0,-3 0,5 0,3 0,-4 0,-7 0,5 0,-5 0,0 0,5 0,-13 0,13 0,-16 0,16 0,-17 0,18 0,-15 0,15 0,-15 0,15 0,-18 0,9 0,-10 0,2 0,5 0,4 0,5 0,-4 0,-1 0,0 0,1 0,-2 0,7 0,-15 0,16 0,-16 0,8 0,-3 0,-2 0,13 0,-13 0,30 0,-30 0,29 0,-33 0,18 0,-14 0,29 0,-17 0,26 0,-29 0,11 0,-20 0,30 0,-26 0,25 0,-29 0,6 0,-9 0,12 0,-8 0,16 0,-10 0,9 0,-12 0,1 0,-14 0,20 0,-16 0,13 0,-8 0,-7 0,19 0,-19 0,12 7,-11-6,15 6,-12-7,8 3,-3-2,-9 2,12-3,-3 0,-6 0,17 0,-16 0,5 0,19 0,-24 0,24 0,-30 0,6 4,5-4,-5 4,35 3,-34-5,26 6,-29-8,10 0,3 0,0 0,-6 0,-8 0,-4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51:19.936"/>
    </inkml:context>
    <inkml:brush xml:id="br0">
      <inkml:brushProperty name="width" value="0.3" units="cm"/>
      <inkml:brushProperty name="height" value="0.6" units="cm"/>
      <inkml:brushProperty name="color" value="#8063A2"/>
      <inkml:brushProperty name="tip" value="rectangle"/>
      <inkml:brushProperty name="rasterOp" value="maskPen"/>
    </inkml:brush>
  </inkml:definitions>
  <inkml:trace contextRef="#ctx0" brushRef="#br0">0 59,'46'-22,"-16"0,-2 21,-3-3,-7 0,6 3,-10-4,1 5,8 0,-7 0,3 0,5 0,-11 0,11 0,5 0,-15 0,14 0,-14 0,-3 0,15 0,-13 0,10 0,5 0,-14 0,15 0,-15 0,1 0,18 0,-14 0,9 0,-14 0,1 0,19 0,-15 0,9 0,-14 0,1 0,19 0,-16 0,25 0,-30 0,11 0,5 0,-15 0,15 0,-5 0,-7 0,13 0,-11 0,10 0,-7 0,8 0,-1 0,3 0,-4 0,0 0,19 0,-20 0,23 0,-35 0,14 0,-16 0,15 0,-2 0,-9 0,22 0,-26 0,15 0,-13 0,0 0,3 0,-3 0,0 0,8 0,-7 0,3 0,9 0,-14 0,10 0,-6 0,-6 0,10 9,-7-7,0 7,3-9,-3 0,0 0,3-5,-3 4,0-3,3 4,7 0,-7 0,21 6,-26-4,11 4,-6-6,-6 0,10 0,-7 0,0 4,3-3,-3 3,4-4,-4 0,3 0,-3 0,0 5,-1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51:28.99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20,'43'0,"-5"0,-23 0,3 0,7 0,-8 0,22 0,-21 0,7 0,3 0,-10 0,11 0,-14 0,3 0,8 0,-9 0,35 0,-21 0,9 0,-16 0,-10 0,-3 0,21 0,-17 0,13 0,-18 0,4 0,5 0,1 0,-1 0,-5 0,10 0,-10 0,10 0,0 0,-7 0,23 0,-22 0,6 0,-10 0,1 0,18 0,-14 0,14 0,-18 0,0 0,3 0,-3 0,0 0,3 0,-3 0,0 0,3 0,-3 0,0 0,3 0,-3 0,0 0,17 0,-13 0,25 0,-26 0,10 0,-3 0,-7 0,20 0,-20 0,22 0,-23 0,7 0,21 0,-22 0,28 0,-36 0,3 0,-3 0,0 0,17 0,-17 0,17 0,-17 0,0 0,3 0,-3 0,0 0,3-4,-3-1,0-1,4 2,-5 4,1 0,4 0,-5 0,1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0:31:52.66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0,'38'10,"6"-2,-28-8,6 0,-5 0,-8 0,24-4,-15 3,25-3,-27 4,18 0,-18 0,7 0,2 0,-9 0,19 0,-15-4,16 3,-17-3,36 4,-22 0,24 0,-19 0,18 0,-13 0,14 0,-1 0,-22 0,20 0,-34 0,15 0,-19 0,6 0,-1 0,-5 0,7 0,2 0,-9 0,19 0,13 0,-15 0,9 0,2 0,-14 0,26 0,-18 0,19 0,-24 0,9 0,2 0,-14 0,13 0,11 0,-34 0,35 0,-36 0,17 0,-20 0,26 0,-15 0,9 0,-10 0,1 0,-12 0,7 0,0 0,-10 0,22 0,-22 0,10 0,-1 0,-9 0,10 0,3 0,-12 0,13 0,14 0,-23 0,23 0,-31 0,3 0,11 0,-8 0,39 0,-34 0,22 0,-26 0,-7 0,24 0,-15 0,25 0,5 0,-15 0,22 0,-36 0,4 0,2 0,-13 0,10 0,-2 4,4-3,3 3,9-4,-20 0,9 0,-2 0,-4 0,36 0,-22 5,15-3,-13 3,-15-5,15 6,-6-5,9 10,-9-9,-3 3,38-5,-35 0,44 12,-53-10,34 10,-29-12,29 0,-34 0,15 0,-15 0,6 0,-9 0,10 0,1 0,1 0,7 0,-8 0,1 0,7 0,11 0,-13 0,20 0,-25 0,28 0,4 0,-9 0,3 0,-8 0,-13 0,39 0,-49 0,49 0,-39 0,23 0,18 11,-37-9,43 9,-50-11,14 0,12 0,-23 0,20 0,-35 0,8 4,-1-3,3 8,9-7,0 3,-9-5,6 0,13 18,-6-13,15 12,-28-17,6 0,-19 0,19 0,-20 0,16 0,-13 4,-1-3,-1 3,-2-4,12 0,-6 0,34 0,-30 0,31 0,-36 0,17 0,11 0,34 0,-24 0,-1 0,-1 0,-17 0,37 0,-18 0,-14 0,4 0,-24 0,2 0,-13 0,13 0,-2 0,6 6,-4-5,28 5,-32-6,33 0,-38 3,9-2,-12 3,14-4,-8 0,8 4,-14 1,3 0,-2-2,31-3,7 0,10 6,32-5,-9 5,-33-6,0 0,47 0,-19 0,-18 0,13 0,-28 0,1 0,-17 0,-18 0,-1 0,14 0,18 0,3 0,10 0,18 0,-27 0,27 0,-18 0,-24 0,13 0,-33 0,-1 0,14 0,-13 0,12 0,-13 0,6 0,0 0,-1 0,-1 0,-2 0,3 0,4 0,-7 0,2 0,6 0,-10 0,13 0,-11 0,-1 0,11 0,-13 0,10 0,4 4,-12-3,12 3,-3-4,-10 0,9 0,-4 0,-7 0,6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0:31:57.1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14,'74'-4,"0"1,-1 0,-2 0,-9 3,-2 0,2 0,-1 0,2 0,-3 0,25 0,9 0,-51 0,4 0,-20 0,-1 0,-6 0,15 0,-15 0,15 0,-15 0,34 0,-29 0,29 0,-35 0,17 0,-16 0,15 0,-19 0,19 11,-20-8,8 8,2-11,-9 0,20 0,-21 4,20-3,-19 3,19-4,-15 4,15-3,-19 3,9-4,-11 0,3 0,9 0,-10 0,10 0,-13 0,4 3,10-2,9 14,-5-12,12 8,-14-5,8-5,-8 5,7-6,-17 4,17-3,-17 3,17-4,-7 0,9 0,-13 0,9 0,-18 0,20 0,-17 0,17 0,-8 5,1-3,25 3,-20-5,41 9,-45-3,42 4,-42-6,17 0,8-3,-35 2,21-3,-20 0,-5 0,10 0,1 6,-8-5,17 5,-7-6,-1 0,8 0,-16 0,6 0,-9 0,10 0,-8 0,7 4,1-3,2 3,16-4,-14 0,12 0,-23 0,15 0,-6 0,9 0,19 0,-15 0,15 0,-28 0,6 0,-15 0,34 0,-2 0,-3 0,4 0,-41 0,10 0,-1 0,-5 0,7 0,2 0,-9 0,55-9,-33 6,35-17,-16 17,-27-12,14 14,-3-12,-20 11,51-7,-42 9,13 0,-17 0,-4 0,-6 0,9 0,-11 0,3 0,0 0,0 0,29 0,-22 0,30 0,-6 0,-6 0,34 0,4 0,-14 0,10 0,-38 0,19 0,-15 0,15 0,-28 0,-3 0,-9 0,29 0,-26 0,52 0,-51 0,33 0,-6 0,-15 0,40 0,-48 0,48 0,-21 0,0 0,40 0,-53 0,27 0,7 0,-35 0,16 0,6 0,25 0,0 11,-19-8,-12 8,-29-11,48 0,-49 0,31 0,-36 0,36 0,-3 9,-4-6,24 5,-51-8,41 6,6 2,-21-5,20 4,-2-1,-22-6,4 4,16-3,-28 3,20 3,-19 1,-17 1,17-4,11-5,-13-3,58 2,-54-3,56 4,-32 0,37 0,-14 0,14 0,0 0,-14 0,-5 0,-4 0,-15 0,20 0,-20 0,-4 0,-28 0,14 0,-13 0,35 0,-36 0,16 0,-23 0,-2 0,6 0,-9 0,29 0,-22 0,30 0,-25-6,9 5,0-5,-9 6,25-9,-30 7,31-7,-36 9,17 0,11 0,-4 0,32 0,-13 0,-1-6,15 5,-34-5,6 6,6 0,-1 0,-1 0,2 0,-6 0,-5 0,13 0,1 0,-24 0,22 0,-36 0,17 0,-17 0,17 0,-16 0,34 0,-2 0,47 0,-32 0,27 0,-51 0,10 0,5 0,12 0,-13 0,2 0,40 0,-14 0,-14 0,3 0,-50 0,49 0,-21 0,28 0,20 0,-49 0,1 0,8 0,3 0,19 0,-4 0,17 0,-9 0,-2 0,-13 0,-5 0,4 0,-18 0,0 0,18 0,2 0,-10 0,3 0,33 0,0 0,-29 0,-2 0,22-1,0 2,-16 5,-5 0,-14-4,1-1,23 6,-1-1,13-6,-12 0,0 0,11 0,-28 0,-4 0,-5 0,41 0,-37 0,2 0,2 0,25 0,-4 0,13 0,-9 0,-34 0,2 0,8 0,-4 0,9 0,10 0,-19 0,-15 0,38 0,-37 0,36 0,-36 0,5 0,6 0,-34 0,34 0,-38 0,19 0,-15 0,15 0,-15 0,15 0,-15 0,3 0,2 0,-9 0,10 0,-9 0,10 0,-8 0,4 0,2 0,-1 0,4 0,6 0,-15 0,36 0,-31 0,31 0,-36 0,7 0,-8 0,8 0,-6 0,15 0,-15 0,15 0,-19 0,6 0,-6 0,-2 0,3 0,0 0,-4 0,17 0,-13 0,8 0,-12 0,0 0,8 0,-7 0,3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1.79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1,'50'14,"-8"-3,-32-11,2 0,14 0,-12 3,8-2,-8 2,1 4,4-5,-1 4,-3-6,0 0,3 0,-3 0,6 0,-8 0,4-3,-2 2,0-2,3 3,-3 0,3 0,-2 0,5 0,-2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4.1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1,'47'0,"-9"0,-24 0,-6 0,16 0,-13 0,9 0,-6 0,8 0,-5 0,4 0,-7 0,-2 0,9 0,-5 0,2 0,-3 0,10 0,-10 0,3 0,-14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27.66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10,'45'0,"-4"0,-13 0,-2 0,12-5,-11 4,17-3,-13 4,9 0,-14 0,6 0,-11 0,4 0,-2 0,-10 0,12 0,-15 0,18 0,-19 0,13 0,-8 0,-2 0,8 0,-7 0,9 0,-6 0,7 0,-3 0,4 0,5 0,-8 0,7 0,-12 0,12 0,-11 0,16 0,-7 0,0 0,6 0,-6 0,8 0,-3 0,2 0,-3 0,-4 0,11 0,-14 0,7 0,-2 0,-7 0,4 0,3 0,-11 0,15 0,-6 0,9 0,-5 0,3 0,-3 0,-4 0,6 0,-6 0,9 0,-5 0,3 0,-7 0,3 0,0 0,-4 0,4 0,-5 0,-4 0,8 0,-7 0,4 0,-2 0,-3 0,1 0,-2 0,-8 0,14 0,-7 0,9 0,-4 0,-7 0,12 0,-7 0,4 0,3 0,-11 0,11 0,-12 0,7 0,-11 0,11 0,-11 0,11 0,-2 0,3 0,-4 0,3 0,2 0,-4 0,-1 0,5 0,-11 0,16 0,-14 0,7 0,-7 0,3 0,1 0,-4 0,7 0,-11 0,6 0,0 0,-4 0,15 0,-11 0,3 0,-3 0,-3 0,1 0,4 0,-5 0,8 0,-6 0,11 0,-12 0,8 0,-8 0,7 0,-3 0,4 0,0 0,1 0,-1 0,-4 0,3 0,-7 0,8 0,-8 0,3 0,-4 0,4 0,-3 0,12 0,-11 0,15 0,-10 0,2 0,-1 0,-2 0,10 0,-6 0,2 0,-4 0,-6 0,6 0,-7 0,7 0,-7 0,7 0,2 0,-4 0,3 0,-9 0,9 0,-7 0,11 0,-8 0,9 0,1 0,4 0,-4 0,-1 0,0 0,3 0,-5 0,2 0,-13 0,0 0,2 0,2 0,-3 0,1 0,-4 0,-2 0,14 0,-10 0,6 0,-10 0,8 0,-7 0,4 0,1 0,-5 0,15 0,-7 0,4 0,-2 0,-11 0,6 0,-4 0,1 0,3 0,-4 0,8 0,-9 0,12 0,-10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8.5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84,'53'-8,"-15"1,-16 7,-3 0,-2 0,14 0,-15-3,7 2,-8-6,-4 6,11-2,-12 3,20 0,-20 0,8 0,3 0,-10 0,20 0,-21 0,20 0,-16 0,16 0,-16 0,4 0,1 0,-6 0,6 0,2 0,-11 0,18 0,-18 0,20 0,-17 0,7 0,2 0,-12 0,23 0,-22 0,11 0,-5 0,-7 0,17 0,-18 0,36 0,-20 0,16 0,-10 0,-15 0,4 0,-6 0,0 0,2 0,2 0,8 0,-12 0,8 0,-4 0,-7 0,18 0,-15 0,16 0,-13 0,13 0,-5 0,0 0,-6 0,-8 0,11 0,-11 0,21 0,-21 0,10 0,-1 0,-7 0,17 0,-17 0,7 0,2 0,-12 0,19 0,-18 0,10 0,-1 0,-3 0,5 0,-7 0,0 0,3 0,1 0,-4 0,2 0,3 0,-7 0,17 0,-17 0,18 0,-18 0,9 0,-3 0,-5 0,16 0,-9 0,3 0,-1 0,16 0,-18 0,25-10,-29 8,30-8,-3 3,1 5,2-6,-30 5,13 2,-13-2,5 3,-10 0,8 0,-7 0,6 0,1 0,-10 0,18 0,-18 0,9 0,-2 0,4 0,2 0,-3 0,18 0,-21-4,22 3,-28-2,11 3,0 0,26 0,5 8,-8-6,-7 5,-15-7,18 0,-5 0,5 0,-10 0,-18 0,9 0,-11 0,4 0,8 10,-10-8,6 8,-5-10,-2 3,9-2,-5 6,-2-7,4 4,-6-4,14 0,-13 0,17 5,-17-4,7 4,0-5,-7 6,9-4,-8 4,1-6,27 4,-20-4,16 7,-16-6,-8 2,8-3,-7 0,3 0,-2 0,5 0,-9 0,5 0,-2 0,1 0,2 0,-3 0,3 0,-3 0,6 0,-8 0,4 0,2 0,-5 0,19 0,-22 0,10 0,-7 0,-1 0,5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9:25.01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94,'66'0,"1"0,2-15,-24 11,18-19,-46 21,29-10,-33 10,7-2,-3 4,6 0,-5 0,4 0,-4 0,-4 0,32 0,-17 0,20 0,-1 0,-19 0,18 0,-31 0,31 0,-18 0,11 0,-9 0,-14 0,13 0,-16 0,7 0,-1 0,-3 0,29 0,-17 0,12 0,5 0,-25 0,26 0,-23 0,9 0,-1 0,-7 0,22 0,-27 0,43 0,-34 0,11 0,-9 0,-14 0,2 0,-5 0,1 0,0 0,3 0,8 0,-8 0,8 0,-12 0,9 0,-6 0,2 0,3 0,-12 0,23 0,-22 0,11 0,-5 0,4 0,10 4,2 2,15 8,-22-7,12 4,-19-6,-2 0,13-1,11-4,-16 0,37 16,-36-12,22 11,-26-15,24 0,-32 0,32 0,-33 0,6 0,35 9,-32-7,41 8,-39-5,9-4,16 4,3 2,33 4,-28 4,8-4,-17-6,-11-1,4-2,-11 2,-13-4,13 0,-5 0,0 0,-3 0,17 0,12 0,4 0,0 5,-23-4,-7 4,5-5,11 0,-4 0,11 0,17 0,-32 0,46 0,-34 0,23 0,1-15,-24 11,-6-11,-17 15,19 0,-12 0,34 0,-43-4,43 3,-18-10,14 9,-17-5,12-1,-37 6,29-5,-33 7,10 0,-8-7,24 5,-19-4,43 6,-34 0,19 0,1 0,-13 0,5 0,6 0,-30-4,18 4,-16-4,-6 4,18 0,-18 0,33 0,-22 0,16-3,6 2,-26-6,27 7,-30-4,29-11,-28 11,20-11,-27 15,12 0,-6 3,29-2,-17 7,19-7,1 4,4-5,-1 0,-3 5,16-4,-8 4,11-5,-3 0,-12 0,16 0,-17 0,-3 0,-24 0,5 0,11 0,-16 0,13 0,-2 0,-8 0,13 0,-18 0,-1 0,3 0,7 0,1 0,-8 0,5 0,-13 0,13 0,-13 0,14 0,-15 0,15 0,0 0,-8 0,13 0,-26 0,9 0,1 0,-9 0,13 0,-13 0,15-4,-8 4,15-4,8 4,-12 0,34 0,-19 0,9 0,12 0,4 0,-13 0,1 0,-10 0,-30 0,21-6,-26 4,3-5,6 4,3 2,7-2,-6 0,-6 2,-5-3,1 4,0 0,11 0,-9-3,14 2,-18-2,33 3,-21-5,16 1,-18-2,-1 3,-5 3,30 0,-19 0,13 0,-22 0,19 0,-12 0,14 0,7 7,-26-5,26 6,-7-8,-11 0,18 0,-34 0,9 0,-3 0,-2 3,30-2,-19 2,13-3,-11 0,-16 0,8 0,-3 0,-5 0,15 0,-19 0,12 0,-7 0,1 0,2 0,-4 0,4 0,-2 0,13 0,-11 0,15 0,-16 0,6 0,-9 0,9 0,-6 0,13 0,-5 0,7 0,1 0,-1 0,-10 0,0 0,-11 0,12 0,-7 0,4 0,2 0,15 0,-8 0,17 0,-21 0,8 0,-1 5,-7-4,21 4,-17 0,20 1,-1 0,-19 2,34-7,-19 2,9-3,42 0,-34 0,22 0,-18 0,-29 0,13 0,0 0,-13 0,13 0,-1 0,5 0,16 0,-17 0,13 0,-12 0,-8 0,1 0,-29 0,30 0,-19 0,13 0,-10 0,-15 0,31 0,-26 0,25 0,2 0,-10 0,6 0,-26-3,1 2,-9-3,12 4,-7 0,24 0,-18 0,17 0,-27 0,12 0,-6 0,5 0,33 0,-22 0,24 0,-10 0,-3 0,-2 0,20 0,-48 0,24 0,-19 0,-2 0,30 0,-19 0,13 0,-10 0,-15 0,15 0,-14 0,5 0,-7 0,24-7,-19 5,27-6,-30 5,13 2,-5-2,24 3,3 0,-7 0,2 0,-31 0,45 0,-36 0,36 0,-48 0,33 0,-28 0,28 0,-21 0,7 0,-7 0,6 0,-15 0,15 0,-18 0,17 0,-17 0,7 0,2 0,-9 0,10 0,-9-4,1 4,8-4,1 4,15 0,-4 0,4 0,9-15,-19 8,6-9,-13 12,-8 4,16 0,-13-3,6 2,-9-2,9 3,-6 0,2 0,3 0,-9 0,34-8,-30 6,29-5,-36 7,12 0,-4 0,-1 0,1 0,2 0,-7 0,16 0,-15 0,4 0,4 0,-8 0,36 0,-21 0,12 0,-11 0,-5 0,0 0,-6 0,-5 0,4 0,6 0,-4 0,2 0,-3 0,-5 0,15 0,-18 0,7 0,-10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09.72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1,'83'0,"7"0,-34 0,16 0,-17 0,13 0,-30 0,2 0,-17 0,-3 0,6 0,0 0,-6 0,-9 0,9 0,-10 0,22 0,-22 0,13 0,-3 0,-5 0,16 0,-17 0,6 0,20 0,-22 7,30-6,-23 6,25 1,5 2,-8 0,19-2,-44-8,27 6,-31-5,48 14,-44-10,60 6,-38-7,28 4,-17-6,-12 6,-19-8,0 0,-7 0,4 0,1 5,-11-4,20 4,-20-5,19 0,-20 0,8 0,0 0,-7 0,14 0,-13 0,4 0,2 0,-5 0,6 0,-4 0,4 0,-6 0,5-7,-6-2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11.3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60,'53'-5,"30"3,-23-3,29 5,-33 0,12 0,-38 0,19 0,-7 0,-3 0,46 0,-26 0,-6-4,0-2,7 4,25-16,-58 12,12-2,-18 4,-7 4,17 0,-17 0,35 0,-19 0,21 0,-25 0,23 0,-19 0,21 5,-25-4,6 4,-14-5,6 0,-1 0,3 0,25 8,-24-6,21 6,-37-8,8 0,1 0,-10 0,21 0,-16 4,17-3,-7 12,10-10,16 15,-21-16,36 6,-36-3,21-4,0 12,-13-1,5-1,6-1,-19-10,21 0,-28 0,-4 0,-8 0,5 0,3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45.7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87,'38'-4,"-3"4,-26 1,2 2,8-3,-8 0,12 0,-11 0,3 0,13 0,-13 0,36 0,-36 0,33 0,-34 0,7-3,-7 2,-2-3,16 4,-10 0,9 0,-15 0,3 0,0 0,2 0,10 0,-13 0,17 0,-20 0,12 0,-11 0,3 0,9 0,-6 0,2 0,-5 0,-3 0,11 0,-9 0,9 0,-11 0,7 0,6-5,-4 4,11-4,-18 1,9 4,-11-4,4 4,7 0,-5 0,14 0,-15 0,16 0,-16 0,32 0,-2 0,0 0,2 0,-6 0,-5 0,13 0,0 0,-21 0,36 0,-19 0,9 0,-14 0,-10 0,-14 0,6 0,0 0,-7 0,15 0,-6 0,8 0,-8 0,6 0,-14 0,14 0,-18 0,5 0,1 0,-10 0,38-16,-33 12,22-12,-18 16,-8 0,12-4,-11 4,3-4,4 1,-2 2,10-3,-13 1,5 2,-4-3,10 4,-7 0,8 0,-5 0,-4 0,15 0,-18 0,35 0,-34 0,33 0,-38 0,10 0,-1 0,-5 0,35 0,-27 0,27 0,-6 0,-13 0,7 0,-14 0,-9 0,18 0,-14 0,14 0,-15 0,16 0,-16 0,15 0,-14 0,14 0,-18 0,17 0,-20 0,8 0,1 0,-10 0,13 0,-2 0,-7 0,17 0,-20 0,11 0,-9 0,2 0,12 0,-12 0,8 0,-12 0,1 0,16 0,-10 0,17 0,-17 0,31 0,-19 0,21 0,-17 0,-11 0,8 0,-21 0,13 0,-11 0,4 4,28-3,-13 2,12-3,-12 10,-17-7,6 7,-2-10,-5 0,15 0,-14 0,9 0,-11 0,3 0,26 0,-19 3,18-2,-24 3,8-4,-7 0,15 5,-14-4,14 4,-15-2,15-2,-14 3,6-1,-9 1,1 1,7 3,-5-7,6 4,-9-5,9 0,-6 0,14 0,-15 0,15 0,-14 4,14-3,-18 2,9-3,-3 0,-2 0,5 0,-7 0,-1 0,9 0,-10 0,18 0,-18 0,35 0,-31 0,30 0,-34 0,18 0,-14 0,6 0,-12 0,17 0,-16 0,25 0,-24 0,18 0,-14 0,2 0,3 0,-12 0,8 0,-1 0,4 0,3 0,7 0,-18 0,9 0,-11 0,3 0,4 0,-3 0,12 0,-11 0,32 0,-27 0,27 0,-32 0,15 0,-17 0,4 0,-4 0,-2 0,6 0,-4 0,4 0,-3 0,0 0,2 0,-5 0,6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1:17:11.65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56,'59'-3,"-13"0,-17 3,-13 0,13 0,-10 0,0 0,-2 0,-1 0,3 0,-2 0,-1 0,-2-3,0 2,7-2,-6 3,6-4,1 3,-3-2,2-3,-10 5,7-5,-6 6,8-3,-3 2,-3-2,7 3,-10-3,9 2,-6-2,8 3,3 0,-6 0,-1 0,-2 0,3 0,1 0,5 0,-7 0,4 0,-4 0,3 0,-7 0,7 0,1 0,1 0,3 0,0 0,-7 0,10 0,-13 0,13 0,-6 0,4 0,-1 0,0 0,-7 0,6 0,-10 0,10 0,-6 0,3 0,23 0,-21 0,19 0,-18 0,-10 0,10 0,-3 0,-3 0,7 0,-8 0,3 0,5 0,-3 0,7 0,-3 0,-3 0,5 0,-10 0,7 0,0 0,-3 0,3 0,0 0,1 0,9 0,-4 0,-4 0,1 0,-1 0,0 0,7 0,-8 0,0 0,-1 0,0 0,-3 0,3 0,-5 0,-2 0,1 0,-5 0,6 0,1 0,-3 0,6 0,-7 0,0 0,3 0,-6 0,6 0,-7 0,3 0,5 0,-7 0,14-3,-17 2,13-2,-14 3,24 0,-17 0,16 0,-16 0,10 0,0 0,-6 0,2 0,-13 0,10 0,-7 0,3 0,1 0,-4 0,13 0,-11 0,11 0,-13 0,7 0,-6 0,5 0,-5 0,9 0,-9 0,8 0,-8 0,6 0,-1 0,-4 0,3 0,-5 0,8 0,-3 0,11 0,-11 0,7 0,-4 0,-4 0,3 0,-7 0,7 0,-4 0,5 0,-5 0,4 0,-7 0,11 0,-13 0,13 0,-6 0,-3 0,4 0,-2 0,1 0,4 0,2 0,-10 0,14 0,-10 0,7 0,0 0,1 0,5 0,-5 0,-1 0,0 0,-7 0,10 0,-14 0,10 0,2 0,-3 0,11 0,-8 0,4 0,0 0,-4 0,3 0,-7 0,3 0,0 0,1 0,-3 0,5 0,-6 0,8 0,-4 0,-1 0,0 3,-7-2,15 10,-7-9,6 5,-5-7,-6 0,9 0,-11 0,14 0,-15 0,3 0,-1 0,-7 0,7 0,-6 0,10 0,-10 0,14 0,-9 0,2 0,-1 0,-7 3,7-2,-6 2,5-3,-1 0,2 0,-2 0,15 0,-12 0,18 0,-13 0,4 0,-4 0,3 0,2 0,-4 0,2 3,-4-2,1 2,4-3,-4 0,4 0,-4 0,4 0,-4 0,3 0,-3 0,4 0,-4 0,13 0,-15 3,11-2,-18 2,7-3,-6 0,17 0,-12 0,4 0,-3 0,-10 0,7 0,-5 0,1 0,0 0,3 0,-7 0,7 0,-6 0,8 0,-7 0,7 0,-12 0,14 0,-13 0,9 0,-4 0,1 0,1 0,6 0,-6 0,0 0,-3 0,-2 0,3 0,1 0,-2 0,2 0,-4 0,13 0,-8 0,6 0,0 0,-13 0,12 0,-13 0,10 0,0 0,-2 0,4 0,-8 0,6 0,-7 0,7 0,-6 0,5 0,-5 0,6 0,-7 0,6 0,-6 0,5 0,-3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2:34:35.55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0 100,'52'0,"0"0,47 0,-42-11,-16 8,25-8,-31 4,11 6,-11-11,31 11,-25-4,12 5,-22 0,-3 0,-9 0,7 0,0 0,-7 0,14 0,-12 0,11 0,3 0,11 0,23 0,-29 0,27 0,-44 0,21 0,-21 0,5 0,3 0,-17 0,28 0,-27 0,16 0,-4 0,-3 0,19 0,15-21,-6 15,17-15,-23 21,0 0,23 0,-28 0,25 0,-42 0,8 0,-11 0,-5 0,15 0,-17 0,13 0,-1 0,9 0,-4 0,5 0,-9 0,-8 0,24 0,-29 0,12 4,1-3,-13 4,17-5,-15 5,5-4,-5 4,4-5,-8 5,8-4,30 3,-25-4,40 14,-51-10,28 9,-11-13,15 7,-16-5,12 5,-23-3,9-2,-8 2,-9-4,9 0,-4 0,5 0,-5 5,15-4,-12 4,13-5,1 7,2 1,-5 1,-4-2,0-7,-11 0,27 0,-23 0,9 0,2 7,-10-6,12 6,-16-7,24 5,-18-4,53 15,-11-14,-1 9,26-11,-25 0,10 0,18 22,-40-10,6 12,-15-17,-19-7,42 0,21 0,-37 0,3 0,9 0,-3 0,4 0,26 0,-59 0,59 0,-49 0,29 0,0 0,-17 0,17 0,-13 0,1 0,28 0,-31 0,-1 0,36 0,-59 0,59 0,-49 0,17 0,1 0,0 0,-2 0,3 0,15 0,24 0,-35 0,27 0,-27 0,12 0,-6 0,23 0,-12 0,18 0,-6 0,-40 0,2 0,4 0,22 0,-20 0,-2 0,6 0,25 0,-26 0,12 0,17 0,-18 0,-13 0,-1 0,9 0,-1 0,-1 0,3 0,-11 0,2 0,37 0,-24 0,18 0,-40 0,17 0,0 0,-17 0,5 0,1 0,-1 0,-2 0,5 0,0 0,-2 0,28 0,-29 0,-2 0,14 0,-17 0,40 0,-40 0,17 0,-23 0,23 0,-28 0,48 0,-60 0,37 0,15 0,-34 0,6 0,6 0,27 0,-35 0,1 0,9 0,-1 0,38 0,-1 0,-27 0,1 0,-16 0,-1 0,1 0,-4 0,16 0,-32 0,11 0,-11 0,31 0,-3 0,1 0,25 0,-48 0,16 0,-13 0,-9 0,11 0,-11 0,8 0,-19 0,19 0,-24 0,23 0,-23 0,25 0,0 0,-7 0,39 0,-47 0,60 0,-25 0,-1 0,-7 0,0 0,14 0,27 0,-28 0,0 0,6 0,-12 0,27 0,-27 0,35 0,-35 0,26 0,-25 0,11 0,16 0,7 0,-17 0,-9 0,3 0,-22 0,-1 0,16 0,0 0,-6 0,-3 0,15 0,18 0,-40 0,17 0,23 0,-12 0,-10 0,4 0,-11 0,0 0,12 0,-1 0,-10 0,-1 0,11 0,-5 0,0 0,-12 0,-2 0,9 0,0 0,2 0,-8 0,-7 0,6 0,-1 0,-10 0,10 0,-3 0,-23 0,36 0,-43 0,44-11,-43 8,42-8,-13 11,-17 0,18 0,-27 0,-3 0,19 0,-19 0,19 0,-24 0,23 0,-27 0,16 0,-4-7,-8 6,23-6,-23 7,25 0,-21 0,44 0,6 0,4 0,-10 0,-1-11,-37 8,38-8,-10 11,-16 0,48 0,-2 0,-36 0,1 0,46 0,-41 0,0 0,-5 0,0 0,10 0,2 0,9 0,-2 0,-20 0,1 0,21 0,-3 0,0 0,-14 0,0 0,7 0,1 0,-8 0,-3 0,-7 0,44 0,-56 0,33 0,-27 0,29 0,-34 0,-3 0,23 0,-30 0,40 0,-35 0,17 0,-17 0,12 0,-23 0,24 0,-19 0,19 0,-19 0,20 0,-21 0,43 0,-25 0,28 0,-18 0,-20 0,16 0,-28 0,9 0,25 0,-17 0,22 0,8 0,-36 0,36 0,-42 0,19 0,-24 0,23 0,-23 0,25 0,-20 0,3 0,27 0,-18 0,17 0,-6 0,-32 0,21 0,-20 0,5 0,11 0,-8 0,3 0,-7 0,-8 0,8 0,-4 0,0 0,4 0,-4 0,0 0,20 0,-20 0,15 0,18 0,10 0,15 0,-5 0,-34 0,-3 0,-11 0,11 0,-12 0,6 0,-16 0,5 0,2 0,-1 0,4 0,-9 0,4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2:34:39.37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74,'58'-3,"-1"0,10 1,1 0,-6 1,2 2,21-1,2 0,-10 0,1 0,19 0,1 0,-20 0,-1 0,9 0,0 0,-11 0,-1 0,2 0,-3 0,-9 0,-1 0,9 0,-1 0,-18 0,-2 0,46 0,-5 0,-17 0,-16 0,2 0,-9 0,0 0,9 0,-2 0,16 0,17 0,-17 0,-1 0,18 0,-17 0,-11 0,2 0,-43 0,44 10,-4-7,1 8,25-11,-26 0,35 0,-23 0,-18 0,0 0,24 0,-22 0,2 0,37 0,-23 0,17 0,-18 0,24 0,-23 0,2 0,4 0,-24 0,0 0,27 0,2 0,-12 0,-5 0,-15 0,-4 0,36 0,3 0,-59 0,59 0,-26 0,1 0,-7 0,-2 0,-9 0,23 0,0 0,-23 0,44 0,-33 0,-5 0,17 0,0 0,-28 0,48 0,-16 0,27 0,-45 0,-3 0,11 0,-6 0,-2 0,-8 0,45 0,-23 0,-18 7,18-5,0 5,6-7,23 0,-24 0,18 0,-17 0,23 0,-24 0,18 0,-40 0,17 0,23 0,-11 0,-20 0,-2 0,5 0,25 0,-28 6,13-4,-19 5,12-7,-27 0,18 0,-15 0,-8 0,34 0,-17 0,17 0,-34 0,-3 0,-11 0,11 0,3 0,0 0,31 0,-25 0,51 0,-17 0,22 0,-43 0,-1 0,24 0,1 0,-9 0,29 0,-47 0,1 0,8 0,1 0,1 0,-3 0,21 0,-22 0,-1 0,18 0,22 0,-33 0,25 0,-26 0,1 0,2 0,-31 0,11 0,23 0,-17 0,17 0,23 0,-12 0,-9 0,-1 0,10 0,-11 0,-2 0,-10 0,1-2,-1 4,-5 12,6-11,8 11,-37-14,37 0,-42 0,42 0,-25 0,17 0,-15 0,-8 0,11 0,-11 0,8 0,-19 0,19 0,-19 0,42 0,-41 0,63 0,-52 0,22 0,-31 0,48 0,-45 0,56 0,-62 0,19 0,-8 0,0 0,-3 0,23 0,9 0,-1 0,26 0,-25 0,-5 0,-2 0,-3 0,-24 0,24 0,4 0,6 0,33 0,-22 0,-6 0,-3 0,-14 0,15 0,-2 0,-24 0,28 0,-23 0,23 0,-17 0,17 0,-34 0,31 0,-25 0,28 0,0-11,-29 8,15-8,-22 5,-14-1,12-1,19-18,-25 21,63-17,-68 22,45 0,-14-7,-11 5,46-15,-61 14,40-8,-46 7,13 2,-11-2,11 4,-8 0,19 0,-19 0,4 0,3 0,-12 0,13 0,-11 0,-5 0,4 0,7 0,-3 0,19 0,-8 0,0 0,8 0,-24 0,51 0,-49 0,49 0,-51 0,25 0,-21 0,9 0,1 0,-10 0,9 0,0 0,-12 0,45 0,-41 0,65 0,-59 0,59 0,-25 0,-1 0,26 0,-48 0,28 0,20 0,-43 0,41 0,-52 0,34 0,5 0,-15 0,29 0,-63 0,41 0,-42 0,19 0,-19 0,19 0,-19 0,42 0,-41 0,40 0,-46 0,24 0,-24 0,8 0,-1 0,-7 0,13 0,-15 0,12 0,-11 0,24 0,-23 0,12 0,-15 0,5 0,-5 0,15 0,-12 0,47 11,-41-9,63 9,-68-11,45 0,-50 0,11 0,-11 0,-3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39.70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16,'40'-9,"-2"3,-22 6,12 0,-2 0,9 0,-5 0,3 0,-3 0,5 0,-1 0,1 0,0 0,-1 0,6 0,-9 0,23 0,-15 0,18 0,-6 0,-3 0,3 0,-4 0,-1 0,-5 0,-2 0,-9 0,4 0,-4 0,4 0,6 0,7 0,0 0,11 0,1 0,1 0,5 0,-12 0,-1 0,-6 0,0 0,0 0,-5 0,4 0,11 0,16 0,5 0,15 0,-19 0,-6 0,-16 0,-10 0,0 0,-6 0,-6 0,0 0,-8 0,7 0,-12 0,7 0,-7 0,12 0,-11 0,11 0,-3 0,0 0,4 0,-9 0,8 0,-7 0,4 0,-2 0,-3 0,9 0,-3 0,2 0,1 0,1 0,5 0,-5 0,3 0,-3 0,5 0,-5 0,-1 0,0 0,-8 0,11 0,-10 0,7 0,-1 0,-2 0,3 0,5 0,-3 0,9 0,-10 0,3 0,2 0,1 0,9 0,-4 0,5 0,0 0,0 0,21 0,-16 0,10 0,-26 0,4 0,-3 0,11 0,-6 0,3 0,3 0,0 0,5 0,-6 0,12 0,-14 0,8 0,-13 0,2 4,0-3,4 7,-4-7,5 3,0 0,0 1,26 9,-24-8,18 3,-32-9,-4 0,4 4,-4-4,5 4,-5-4,8 4,-1-3,9 8,-5-8,-2 3,-13-4,12 4,-11 1,8 0,4-2,-17-3,21 0,-21 0,23 4,-22-3,11 6,-22-6,15 2,-17-3,17 0,-15 0,16 0,-11 0,16 0,-7 0,0 4,1-3,-10 2,2-3,-5 0,5 0,-4 0,11 0,-1 0,-4 0,1 0,-6 0,-4 0,13 0,-15 0,10 0,-5 0,-3 0,8 0,-8 0,5 0,0 0,-1 0,1 0,-3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46.41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40,'70'-4,"4"1,-32 3,16 0,-11 0,0 0,-2 0,-9 0,8 0,-8 0,4 0,-14-4,11-1,-22-2,22 2,-15 2,13 3,4 0,-3 0,4 0,10 0,-6 0,12 0,-10 0,-5 0,-1 0,-6 0,6 0,-4 0,4 0,-6 0,-4 0,4 0,-4 0,9 0,-3 0,-1 0,-1 0,1 0,1 0,4 0,-1 0,2 0,-4 0,6 0,-11 0,12 0,-12 0,2 0,-5 0,-4 0,4-4,0 3,-4-2,4 3,5 0,2 0,16 0,7 0,2 0,4 0,-1 0,-9 0,9 0,-17 0,11 0,-16 4,3-3,-10 6,-5-6,9 3,-8-4,9 0,-1 0,-3 0,9 0,-14 0,8 0,-14 0,-4 0,-2 0,-4 0,1 3,3-2,-1 2,-2-3,5 0,-5 0,-2 0,7 0,-12 0,11 0,-4 0,-1 0,4 0,-4 0,4 0,-3 0,0 0,1 0,-5 0,6 0,-3 0,7 0,-8 0,3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7:59.36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582 68,'-42'-9,"2"3,29 2,-2 4,-6-4,7 3,-15-4,11 5,-3 0,1 0,7 0,-7 0,3 0,0 0,-4-8,4 5,0-5,-3 8,7-4,-7 3,3-4,-5 5,5-4,-3 3,3-4,0 5,-4 0,4 0,0 0,-3 0,3 0,0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6.13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434 63,'-49'0,"7"-4,29 3,-3-8,-7 8,7-8,-21-2,22 4,-13-4,14 7,3 3,-12-4,7 5,-3 0,0 0,4 0,0 0,-3 0,3 0,0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7.4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382 59,'-37'-11,"6"2,7 9,6-4,-11 3,14-3,1 4,-5 0,7 0,-15-9,16 7,-8-7,5 9,-1-4,-4 3,4-3,-4 4,4 0,0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9.21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2145 79,'-82'-5,"-3"1,17 4,-17 0,16 0,-21 0,22 0,-17 0,37 0,-15-7,21 6,9-6,-7 7,-13-20,16 15,-24-15,29 20,-11 0,-20 0,25-4,-23 3,44-3,-22 4,21 0,-11 0,-1 0,8 0,-17 0,-15 0,17 0,-24 0,39 0,-8 0,11 0,0 0,-11 0,8 0,-7 0,14 0,1 0,-5 0,8 0,-12 0,8 0,0 0,-3 0,2 0,1 0,-3 0,3 0,0 0,-3 0,3 0,-1 0,-16 6,17-4,-18 4,18-6,0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1.22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2156 62,'-46'-11,"5"3,12 8,7 0,-39 0,38 0,-37 0,42 0,-22 0,19 0,-5 0,-2 0,10 0,-11 0,-1 0,-23 0,20 0,-27 0,42 0,-11 0,9 0,-9 0,7 0,-8 0,11 0,0 0,-1 0,1 0,-11 0,8 0,-7 0,9 0,5 0,-13 0,15 0,-16 0,14 0,-4 0,4 0,-35 0,31 0,-40 0,41 0,-12 0,11 0,4 0,-3 0,3 0,-15 0,8 0,-3 0,-4-7,16 6,-26-6,22 7,-23 0,22 0,-42 0,42 0,-42-6,32 5,-15-6,11 7,-8 0,19 0,-5 0,-2-6,14 4,-10-4,0 6,10 0,-14 0,13 0,0 0,-8 0,11 0,-6 0,0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8.png"/><Relationship Id="rId7" Type="http://schemas.openxmlformats.org/officeDocument/2006/relationships/image" Target="../media/image2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20.png"/><Relationship Id="rId4" Type="http://schemas.openxmlformats.org/officeDocument/2006/relationships/customXml" Target="../ink/ink13.xml"/><Relationship Id="rId9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.png"/><Relationship Id="rId7" Type="http://schemas.openxmlformats.org/officeDocument/2006/relationships/customXml" Target="../ink/ink1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2.png"/><Relationship Id="rId7" Type="http://schemas.openxmlformats.org/officeDocument/2006/relationships/image" Target="../media/image1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170.png"/><Relationship Id="rId4" Type="http://schemas.openxmlformats.org/officeDocument/2006/relationships/customXml" Target="../ink/ink18.xml"/><Relationship Id="rId9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fibonacci.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hyperlink" Target="https://github.com/kevinsuo/CS7172/blob/master/fibonacci-omp.c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hyperlink" Target="https://github.com/kevinsuo/CS7172/blob/master/pi-cal.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customXml" Target="../ink/ink23.xml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kevinsuo/CS7172/blob/master/pi-cal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kevinsuo/CS7172/blob/master/pi-cal-2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customXml" Target="../ink/ink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7172/blob/master/pi-non-openmp.c" TargetMode="Externa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s://github.com/kevinsuo/CS7172/blob/master/pi-openmp.c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840.png"/><Relationship Id="rId4" Type="http://schemas.openxmlformats.org/officeDocument/2006/relationships/customXml" Target="../ink/ink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7.xml"/><Relationship Id="rId18" Type="http://schemas.openxmlformats.org/officeDocument/2006/relationships/image" Target="../media/image13.png"/><Relationship Id="rId3" Type="http://schemas.openxmlformats.org/officeDocument/2006/relationships/customXml" Target="../ink/ink3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02.png"/><Relationship Id="rId17" Type="http://schemas.openxmlformats.org/officeDocument/2006/relationships/customXml" Target="../ink/ink9.xml"/><Relationship Id="rId2" Type="http://schemas.openxmlformats.org/officeDocument/2006/relationships/image" Target="../media/image5.png"/><Relationship Id="rId16" Type="http://schemas.openxmlformats.org/officeDocument/2006/relationships/image" Target="../media/image12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6.xml"/><Relationship Id="rId15" Type="http://schemas.openxmlformats.org/officeDocument/2006/relationships/customXml" Target="../ink/ink8.xml"/><Relationship Id="rId10" Type="http://schemas.openxmlformats.org/officeDocument/2006/relationships/image" Target="../media/image96.png"/><Relationship Id="rId19" Type="http://schemas.openxmlformats.org/officeDocument/2006/relationships/customXml" Target="../ink/ink10.xml"/><Relationship Id="rId9" Type="http://schemas.openxmlformats.org/officeDocument/2006/relationships/customXml" Target="../ink/ink5.xml"/><Relationship Id="rId14" Type="http://schemas.openxmlformats.org/officeDocument/2006/relationships/image" Target="../media/image115.png"/><Relationship Id="rId2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566-875D-9144-9386-89D2AE2F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97173-0F05-534F-9CB0-A9AF80EB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1F242-BE41-FE4C-A741-14024A73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4E8FB-0AFA-7E4B-93D3-D050FCBC3D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we write the code like this…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 we force the threads to execute sequentially.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6E9E3E5-BAED-1645-AF91-500907AB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06" y="2438400"/>
            <a:ext cx="7189788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0F8551-2955-4C40-B1C0-0214D5115030}"/>
                  </a:ext>
                </a:extLst>
              </p14:cNvPr>
              <p14:cNvContentPartPr/>
              <p14:nvPr/>
            </p14:nvContentPartPr>
            <p14:xfrm>
              <a:off x="1049177" y="3351686"/>
              <a:ext cx="2984040" cy="3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0F8551-2955-4C40-B1C0-0214D51150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537" y="3244046"/>
                <a:ext cx="3091680" cy="2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4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566-875D-9144-9386-89D2AE2F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97173-0F05-534F-9CB0-A9AF80EB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1F242-BE41-FE4C-A741-14024A73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4E8FB-0AFA-7E4B-93D3-D050FCBC3DE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 fontScale="92500"/>
          </a:bodyPr>
          <a:lstStyle/>
          <a:p>
            <a:r>
              <a:rPr lang="en-US" dirty="0"/>
              <a:t>We can avoid this problem by declaring a private variable inside the parallel block and moving</a:t>
            </a:r>
            <a:r>
              <a:rPr lang="zh-CN" altLang="en-US" dirty="0"/>
              <a:t> </a:t>
            </a:r>
            <a:r>
              <a:rPr lang="en-US" dirty="0"/>
              <a:t>the critical section after the function call.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348351AE-B73A-334A-BFF6-9C2A56F5B89A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455276"/>
            <a:ext cx="7488238" cy="2665413"/>
            <a:chOff x="1331640" y="2708920"/>
            <a:chExt cx="6732587" cy="215111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5B9821E-8CDC-A24F-8275-8F79545D7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2708920"/>
              <a:ext cx="574357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E3C88153-CD91-644E-B32E-C9A03C724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717032"/>
              <a:ext cx="6732587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BB94BC-E494-4D40-8B5D-A2B92221A47E}"/>
                  </a:ext>
                </a:extLst>
              </p14:cNvPr>
              <p14:cNvContentPartPr/>
              <p14:nvPr/>
            </p14:nvContentPartPr>
            <p14:xfrm>
              <a:off x="937217" y="5261486"/>
              <a:ext cx="3421080" cy="3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BB94BC-E494-4D40-8B5D-A2B92221A4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217" y="5153486"/>
                <a:ext cx="3528720" cy="2527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87DF39B-AD37-DA46-AA02-E9BFBE26875B}"/>
              </a:ext>
            </a:extLst>
          </p:cNvPr>
          <p:cNvSpPr/>
          <p:nvPr/>
        </p:nvSpPr>
        <p:spPr>
          <a:xfrm>
            <a:off x="5404152" y="6007593"/>
            <a:ext cx="1524000" cy="634901"/>
          </a:xfrm>
          <a:prstGeom prst="wedgeRoundRectCallout">
            <a:avLst>
              <a:gd name="adj1" fmla="val -61249"/>
              <a:gd name="adj2" fmla="val -900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Public: Serial computation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F829F02-53E6-DD4A-B1F7-6FE2E1D7FA53}"/>
              </a:ext>
            </a:extLst>
          </p:cNvPr>
          <p:cNvSpPr/>
          <p:nvPr/>
        </p:nvSpPr>
        <p:spPr>
          <a:xfrm>
            <a:off x="7086600" y="3894516"/>
            <a:ext cx="1819245" cy="611248"/>
          </a:xfrm>
          <a:prstGeom prst="wedgeRoundRectCallout">
            <a:avLst>
              <a:gd name="adj1" fmla="val -66162"/>
              <a:gd name="adj2" fmla="val 1035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Private: Parallel computation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4DC695-66B2-E54D-9C7B-79993287112D}"/>
                  </a:ext>
                </a:extLst>
              </p14:cNvPr>
              <p14:cNvContentPartPr/>
              <p14:nvPr/>
            </p14:nvContentPartPr>
            <p14:xfrm>
              <a:off x="5519344" y="4527697"/>
              <a:ext cx="845640" cy="2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4DC695-66B2-E54D-9C7B-7999328711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5344" y="4419697"/>
                <a:ext cx="9532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C7BAB0-519D-C245-920A-941E72D04718}"/>
                  </a:ext>
                </a:extLst>
              </p14:cNvPr>
              <p14:cNvContentPartPr/>
              <p14:nvPr/>
            </p14:nvContentPartPr>
            <p14:xfrm>
              <a:off x="1474384" y="3639577"/>
              <a:ext cx="745920" cy="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C7BAB0-519D-C245-920A-941E72D047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0744" y="3531937"/>
                <a:ext cx="85356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64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DBE5-1E81-C640-8C86-F0507878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FE897-4AD1-3941-8B14-A65B65C0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40042-C32E-C241-BD16-0325330A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42DC50-FEF0-F14D-ADAC-09993862AC8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/>
          <a:lstStyle/>
          <a:p>
            <a:r>
              <a:rPr lang="en-US" dirty="0"/>
              <a:t>A common loop is to accumulate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3407E-6248-3A43-9E90-8E67ABC4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430780"/>
            <a:ext cx="4726112" cy="17526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15E87A2-5A66-9445-B35B-8EF95E30655D}"/>
              </a:ext>
            </a:extLst>
          </p:cNvPr>
          <p:cNvSpPr/>
          <p:nvPr/>
        </p:nvSpPr>
        <p:spPr>
          <a:xfrm>
            <a:off x="152400" y="4533901"/>
            <a:ext cx="2778252" cy="685800"/>
          </a:xfrm>
          <a:prstGeom prst="wedgeRoundRectCallout">
            <a:avLst>
              <a:gd name="adj1" fmla="val 51894"/>
              <a:gd name="adj2" fmla="val -14490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needs to be </a:t>
            </a:r>
            <a:r>
              <a:rPr lang="en-US" sz="2400" b="1" i="1" dirty="0">
                <a:solidFill>
                  <a:schemeClr val="accent2"/>
                </a:solidFill>
              </a:rPr>
              <a:t>private</a:t>
            </a:r>
            <a:r>
              <a:rPr lang="en-US" dirty="0"/>
              <a:t> for parallelization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5884F3C-73CF-CC44-A669-0C8837DB9D33}"/>
              </a:ext>
            </a:extLst>
          </p:cNvPr>
          <p:cNvSpPr/>
          <p:nvPr/>
        </p:nvSpPr>
        <p:spPr>
          <a:xfrm>
            <a:off x="3505200" y="4912361"/>
            <a:ext cx="2819400" cy="685800"/>
          </a:xfrm>
          <a:prstGeom prst="wedgeRoundRectCallout">
            <a:avLst>
              <a:gd name="adj1" fmla="val -64426"/>
              <a:gd name="adj2" fmla="val -204167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needs to be </a:t>
            </a:r>
            <a:r>
              <a:rPr lang="en-US" sz="2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for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203010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F763-B760-8643-861B-AD6A2068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DE5D4-8D98-3844-BDF4-D8322E67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67E13-39F3-E64A-9231-6EC0EC7E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6CC52-89E5-3249-A032-B0ECA12F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4726112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2253F-2EEC-8E4C-B13F-23977028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9" y="4120381"/>
            <a:ext cx="4731143" cy="166523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181D8F26-FF97-5A4C-88AA-A06DED7F6736}"/>
              </a:ext>
            </a:extLst>
          </p:cNvPr>
          <p:cNvSpPr/>
          <p:nvPr/>
        </p:nvSpPr>
        <p:spPr>
          <a:xfrm>
            <a:off x="2514600" y="3276600"/>
            <a:ext cx="685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419845-AAD7-4344-A99F-F060F5B8AA42}"/>
              </a:ext>
            </a:extLst>
          </p:cNvPr>
          <p:cNvSpPr/>
          <p:nvPr/>
        </p:nvSpPr>
        <p:spPr>
          <a:xfrm>
            <a:off x="5638800" y="3937337"/>
            <a:ext cx="33223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the internal implementation, OpenMP provides a </a:t>
            </a:r>
            <a:r>
              <a:rPr lang="en-US" b="1" i="1" dirty="0">
                <a:solidFill>
                  <a:schemeClr val="accent2"/>
                </a:solidFill>
              </a:rPr>
              <a:t>private</a:t>
            </a:r>
            <a:r>
              <a:rPr lang="en-US" dirty="0"/>
              <a:t> sum variable for each thread. </a:t>
            </a:r>
          </a:p>
          <a:p>
            <a:endParaRPr lang="en-US" dirty="0"/>
          </a:p>
          <a:p>
            <a:r>
              <a:rPr lang="en-US" dirty="0"/>
              <a:t>When the thread exits, OpenMP adds the sum of each thread's parts to get the final result.</a:t>
            </a:r>
          </a:p>
        </p:txBody>
      </p:sp>
    </p:spTree>
    <p:extLst>
      <p:ext uri="{BB962C8B-B14F-4D97-AF65-F5344CB8AC3E}">
        <p14:creationId xmlns:p14="http://schemas.microsoft.com/office/powerpoint/2010/main" val="11150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F763-B760-8643-861B-AD6A2068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DE5D4-8D98-3844-BDF4-D8322E67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67E13-39F3-E64A-9231-6EC0EC7E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2253F-2EEC-8E4C-B13F-2397702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6944"/>
            <a:ext cx="4731143" cy="1665238"/>
          </a:xfrm>
          <a:prstGeom prst="rect">
            <a:avLst/>
          </a:prstGeom>
        </p:spPr>
      </p:pic>
      <p:grpSp>
        <p:nvGrpSpPr>
          <p:cNvPr id="12" name="Group 9">
            <a:extLst>
              <a:ext uri="{FF2B5EF4-FFF2-40B4-BE49-F238E27FC236}">
                <a16:creationId xmlns:a16="http://schemas.microsoft.com/office/drawing/2014/main" id="{DAE6C60B-4406-444A-B264-A439DAA7B8D6}"/>
              </a:ext>
            </a:extLst>
          </p:cNvPr>
          <p:cNvGrpSpPr>
            <a:grpSpLocks/>
          </p:cNvGrpSpPr>
          <p:nvPr/>
        </p:nvGrpSpPr>
        <p:grpSpPr bwMode="auto">
          <a:xfrm>
            <a:off x="603939" y="3505200"/>
            <a:ext cx="7488238" cy="2665413"/>
            <a:chOff x="1331640" y="2708920"/>
            <a:chExt cx="6732587" cy="215111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EF9D96C-DD80-0D46-A020-D28F22B43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2708920"/>
              <a:ext cx="574357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7825188-BAA5-374F-80C2-6DD9B26E7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717032"/>
              <a:ext cx="6732587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CFC19A-2C24-3444-9451-2800EF35DD1F}"/>
              </a:ext>
            </a:extLst>
          </p:cNvPr>
          <p:cNvSpPr txBox="1"/>
          <p:nvPr/>
        </p:nvSpPr>
        <p:spPr>
          <a:xfrm>
            <a:off x="6766132" y="1629818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EF7648-E9C3-3445-B578-54022DE9B870}"/>
                  </a:ext>
                </a:extLst>
              </p14:cNvPr>
              <p14:cNvContentPartPr/>
              <p14:nvPr/>
            </p14:nvContentPartPr>
            <p14:xfrm>
              <a:off x="586160" y="5307040"/>
              <a:ext cx="3292920" cy="81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EF7648-E9C3-3445-B578-54022DE9B8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160" y="5199040"/>
                <a:ext cx="34005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A82454-873A-BB44-BF0B-950856F3899D}"/>
                  </a:ext>
                </a:extLst>
              </p14:cNvPr>
              <p14:cNvContentPartPr/>
              <p14:nvPr/>
            </p14:nvContentPartPr>
            <p14:xfrm>
              <a:off x="602360" y="3976120"/>
              <a:ext cx="6391440" cy="75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A82454-873A-BB44-BF0B-950856F389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720" y="3868480"/>
                <a:ext cx="649908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225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39CB-9972-4A45-8EEC-668C7E640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operators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D06AE-EA77-D641-9D8E-8B7DAEA1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1F448-5A97-3040-B33B-CCB928A6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7C0F2F9-D1B2-364A-8710-57C9C75E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598646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06FC93-924E-754E-A693-9ABBFFE3F55C}"/>
              </a:ext>
            </a:extLst>
          </p:cNvPr>
          <p:cNvSpPr/>
          <p:nvPr/>
        </p:nvSpPr>
        <p:spPr>
          <a:xfrm>
            <a:off x="4527550" y="2463800"/>
            <a:ext cx="2735262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+, *, -, &amp;, |, ˆ, &amp;&amp;, ||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8B029C3-347E-8240-89DB-84B8CA17C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2051050"/>
            <a:ext cx="982662" cy="849312"/>
          </a:xfrm>
          <a:custGeom>
            <a:avLst/>
            <a:gdLst>
              <a:gd name="T0" fmla="*/ 140381 w 982133"/>
              <a:gd name="T1" fmla="*/ 0 h 849087"/>
              <a:gd name="T2" fmla="*/ 140381 w 982133"/>
              <a:gd name="T3" fmla="*/ 725907 h 849087"/>
              <a:gd name="T4" fmla="*/ 982662 w 982133"/>
              <a:gd name="T5" fmla="*/ 740425 h 849087"/>
              <a:gd name="T6" fmla="*/ 0 60000 65536"/>
              <a:gd name="T7" fmla="*/ 0 60000 65536"/>
              <a:gd name="T8" fmla="*/ 0 60000 65536"/>
              <a:gd name="T9" fmla="*/ 0 w 982133"/>
              <a:gd name="T10" fmla="*/ 0 h 849087"/>
              <a:gd name="T11" fmla="*/ 982133 w 982133"/>
              <a:gd name="T12" fmla="*/ 849087 h 8490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82133" h="849087">
                <a:moveTo>
                  <a:pt x="140305" y="0"/>
                </a:moveTo>
                <a:cubicBezTo>
                  <a:pt x="70152" y="301172"/>
                  <a:pt x="0" y="602344"/>
                  <a:pt x="140305" y="725715"/>
                </a:cubicBezTo>
                <a:cubicBezTo>
                  <a:pt x="280610" y="849087"/>
                  <a:pt x="631371" y="794658"/>
                  <a:pt x="982133" y="740229"/>
                </a:cubicBezTo>
              </a:path>
            </a:pathLst>
          </a:custGeom>
          <a:noFill/>
          <a:ln w="9525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47F4C8B-43DB-3E49-A797-982EF176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76700"/>
            <a:ext cx="853281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5295CC9-1677-C548-9D68-1F314BD408B5}"/>
              </a:ext>
            </a:extLst>
          </p:cNvPr>
          <p:cNvSpPr/>
          <p:nvPr/>
        </p:nvSpPr>
        <p:spPr>
          <a:xfrm>
            <a:off x="990600" y="5981701"/>
            <a:ext cx="3966210" cy="685800"/>
          </a:xfrm>
          <a:prstGeom prst="wedgeRoundRectCallout">
            <a:avLst>
              <a:gd name="adj1" fmla="val -38532"/>
              <a:gd name="adj2" fmla="val -13305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global_result</a:t>
            </a:r>
            <a:r>
              <a:rPr lang="en-US" dirty="0"/>
              <a:t> is private for each thread and public for the master thread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31F8CB-F646-0347-AE52-538EA716508D}"/>
                  </a:ext>
                </a:extLst>
              </p14:cNvPr>
              <p14:cNvContentPartPr/>
              <p14:nvPr/>
            </p14:nvContentPartPr>
            <p14:xfrm>
              <a:off x="2681057" y="4927406"/>
              <a:ext cx="177840" cy="1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31F8CB-F646-0347-AE52-538EA71650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7057" y="4819766"/>
                <a:ext cx="285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FB085D-F937-CC4C-9B4F-758863FB9BC4}"/>
                  </a:ext>
                </a:extLst>
              </p14:cNvPr>
              <p14:cNvContentPartPr/>
              <p14:nvPr/>
            </p14:nvContentPartPr>
            <p14:xfrm>
              <a:off x="2825777" y="5219006"/>
              <a:ext cx="1422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FB085D-F937-CC4C-9B4F-758863FB9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2137" y="5111366"/>
                <a:ext cx="24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974AD1-03F1-7D48-9D48-EE8DEF36E595}"/>
                  </a:ext>
                </a:extLst>
              </p14:cNvPr>
              <p14:cNvContentPartPr/>
              <p14:nvPr/>
            </p14:nvContentPartPr>
            <p14:xfrm>
              <a:off x="2766017" y="1797206"/>
              <a:ext cx="1509840" cy="34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974AD1-03F1-7D48-9D48-EE8DEF36E5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2017" y="1689206"/>
                <a:ext cx="161748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92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F519-7487-B14F-8AAF-839200A5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“Parallel For” Directive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027B3-39AD-2448-B9AF-9A39FD33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80DC0-9653-F344-8B2E-C9FA25BA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cartoons,competitions,gymnastics,handstands,leisure,parallel bars,people,recreation,sports">
            <a:extLst>
              <a:ext uri="{FF2B5EF4-FFF2-40B4-BE49-F238E27FC236}">
                <a16:creationId xmlns:a16="http://schemas.microsoft.com/office/drawing/2014/main" id="{6233763D-4F79-1B48-BDA9-CB33EE03D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63762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96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https://github.com/kevinsuo/CS7172/blob/master/omp-helloworld.c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omp.h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79409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DFD10-1A33-8941-9448-9EBE41F32E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90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Forks a team of threads to execute the following structured block. </a:t>
            </a:r>
          </a:p>
          <a:p>
            <a:endParaRPr lang="en-US" altLang="en-US" dirty="0"/>
          </a:p>
          <a:p>
            <a:r>
              <a:rPr lang="en-US" altLang="en-US" dirty="0"/>
              <a:t>However, the structured block following the parallel for directive must be </a:t>
            </a:r>
            <a:r>
              <a:rPr lang="en-US" altLang="en-US" b="1" i="1" dirty="0">
                <a:solidFill>
                  <a:schemeClr val="accent2"/>
                </a:solidFill>
              </a:rPr>
              <a:t>a for loop</a:t>
            </a:r>
            <a:r>
              <a:rPr lang="en-US" altLang="en-US" dirty="0"/>
              <a:t>. 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4DF4E-D64A-9E4E-ABE9-35CEE4B0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326756"/>
            <a:ext cx="4731143" cy="16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F965-41C4-A64B-B0CD-FA2E1419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502B8-248D-CB4D-A68B-0A7FB7A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FFC96-2900-334C-A0D7-3F9BA107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optical viewing devices,science,scopes,technology,telescopes,tripods">
            <a:extLst>
              <a:ext uri="{FF2B5EF4-FFF2-40B4-BE49-F238E27FC236}">
                <a16:creationId xmlns:a16="http://schemas.microsoft.com/office/drawing/2014/main" id="{56D15D0F-1216-7045-B1B7-0470A213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36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DFD10-1A33-8941-9448-9EBE41F32E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Furthermore, with the parallel for directive the system parallelizes the for loop by dividing the iterations of the loop among the threads.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09B2-E5C9-9A45-A95E-3D201065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988277"/>
            <a:ext cx="3735512" cy="138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C4DB5-C586-814E-8C47-30A6AF26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169127"/>
            <a:ext cx="826951" cy="819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CDC73-0556-DD43-8549-3E5F40B7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4265535"/>
            <a:ext cx="826951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1E17E-6E3E-F745-9838-8F8E6433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5370873"/>
            <a:ext cx="826951" cy="8191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2416CD-55C6-724C-B33A-6EDB6D74712B}"/>
              </a:ext>
            </a:extLst>
          </p:cNvPr>
          <p:cNvCxnSpPr/>
          <p:nvPr/>
        </p:nvCxnSpPr>
        <p:spPr>
          <a:xfrm flipV="1">
            <a:off x="4648200" y="3657600"/>
            <a:ext cx="1524000" cy="1066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EE4C3-8AE2-6443-80A1-1E03E38AB674}"/>
              </a:ext>
            </a:extLst>
          </p:cNvPr>
          <p:cNvCxnSpPr>
            <a:cxnSpLocks/>
          </p:cNvCxnSpPr>
          <p:nvPr/>
        </p:nvCxnSpPr>
        <p:spPr>
          <a:xfrm>
            <a:off x="4648200" y="4724400"/>
            <a:ext cx="15240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E10DA6-2D37-FC4C-AD24-9B52B20BC70A}"/>
              </a:ext>
            </a:extLst>
          </p:cNvPr>
          <p:cNvCxnSpPr>
            <a:cxnSpLocks/>
          </p:cNvCxnSpPr>
          <p:nvPr/>
        </p:nvCxnSpPr>
        <p:spPr>
          <a:xfrm>
            <a:off x="4701539" y="4722255"/>
            <a:ext cx="1470661" cy="2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302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 Example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09B2-E5C9-9A45-A95E-3D201065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28" y="1495051"/>
            <a:ext cx="3735512" cy="138525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C83913-FFDF-CB4D-A2CC-FB48401EAADA}"/>
              </a:ext>
            </a:extLst>
          </p:cNvPr>
          <p:cNvCxnSpPr>
            <a:cxnSpLocks/>
          </p:cNvCxnSpPr>
          <p:nvPr/>
        </p:nvCxnSpPr>
        <p:spPr>
          <a:xfrm>
            <a:off x="4419600" y="3200400"/>
            <a:ext cx="0" cy="687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B3E084-7288-E743-90E6-7413F207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326756"/>
            <a:ext cx="4731143" cy="16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0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dependencies: </a:t>
            </a:r>
            <a:r>
              <a:rPr lang="en-US" altLang="en-US" dirty="0" err="1"/>
              <a:t>fibonacci</a:t>
            </a:r>
            <a:r>
              <a:rPr lang="en-US" altLang="en-US" dirty="0"/>
              <a:t> series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CEC27-61A0-EF45-8AF0-4258B761C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181417"/>
            <a:ext cx="466883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[ 0 ]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 dirty="0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(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=  2;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&lt;  n;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 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1 ] +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2 ];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13C4B-034E-4F46-978F-6D47ECBD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724400"/>
            <a:ext cx="3162300" cy="14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1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F464-2B36-0442-B4C6-BA78D55E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2EEB1-7C5A-D24C-840D-BFD7CDA08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FC49-6840-DB4D-897C-350EE62B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988D4-7970-0E48-AE5C-66FE4711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4419600" cy="42037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CDF893D-D52E-2A46-8584-932177F1BB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Fibonacci in serial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F15C4-C846-EE43-853A-8C502CA2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74" y="2057400"/>
            <a:ext cx="4076700" cy="2374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7C4F10-6283-B141-B523-2B59D4381D5C}"/>
              </a:ext>
            </a:extLst>
          </p:cNvPr>
          <p:cNvSpPr/>
          <p:nvPr/>
        </p:nvSpPr>
        <p:spPr>
          <a:xfrm>
            <a:off x="5011674" y="248334"/>
            <a:ext cx="3827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https://github.com/kevinsuo/CS7172/blob/master/fibonacci.c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6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6576954B-C057-8C41-A207-A40AA185C24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3162" y="2694305"/>
            <a:ext cx="720725" cy="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FCEC27-61A0-EF45-8AF0-4258B761C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181417"/>
            <a:ext cx="466883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[ 0 ]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 dirty="0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(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=  2;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&lt;  n;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 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1 ] +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2 ];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DB25B-0F4B-E642-8CD6-1A18CBDDB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25" y="2981642"/>
            <a:ext cx="5394325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   fibo[ 0 ]  =  fibo[ 1 ]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#   </a:t>
            </a: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pragma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omp  parallel  </a:t>
            </a: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num_threads(2)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     for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(i  =  2;  i  &lt;  n;  i++)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        fibo[ i ]  =  fibo[ i – 1 ] + fibo[ i – 2 ]; </a:t>
            </a:r>
          </a:p>
        </p:txBody>
      </p:sp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35235D25-AFE1-8249-BB6E-114AA1CF316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845300" y="2729230"/>
            <a:ext cx="649288" cy="576262"/>
          </a:xfrm>
          <a:prstGeom prst="straightConnector1">
            <a:avLst/>
          </a:prstGeom>
          <a:noFill/>
          <a:ln w="38100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D832F9-D890-3A43-97A2-82D04514D462}"/>
              </a:ext>
            </a:extLst>
          </p:cNvPr>
          <p:cNvSpPr txBox="1"/>
          <p:nvPr/>
        </p:nvSpPr>
        <p:spPr>
          <a:xfrm>
            <a:off x="7097713" y="2260917"/>
            <a:ext cx="14986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0066FF"/>
                </a:solidFill>
                <a:latin typeface="+mn-lt"/>
              </a:rPr>
              <a:t>note 2 threads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628708-6F45-A848-9D1F-C00E71B5BF9B}"/>
                  </a:ext>
                </a:extLst>
              </p14:cNvPr>
              <p14:cNvContentPartPr/>
              <p14:nvPr/>
            </p14:nvContentPartPr>
            <p14:xfrm>
              <a:off x="1709777" y="3534566"/>
              <a:ext cx="5348520" cy="8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628708-6F45-A848-9D1F-C00E71B5BF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6137" y="3426926"/>
                <a:ext cx="5456160" cy="297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3541AB6-11B0-E449-A9FD-C5B0B3C2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887" y="4945803"/>
            <a:ext cx="3162300" cy="14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34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5029200" cy="990600"/>
          </a:xfrm>
        </p:spPr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51405-2B52-6E4E-93CB-ACB2EB40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" y="2119630"/>
            <a:ext cx="4483100" cy="4597400"/>
          </a:xfrm>
          <a:prstGeom prst="rect">
            <a:avLst/>
          </a:prstGeom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E717179-8E48-F24F-88BA-6CA57FF9E26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Fibonacci in </a:t>
            </a:r>
            <a:r>
              <a:rPr lang="en-US" dirty="0" err="1"/>
              <a:t>openmp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BC3949-F953-5947-8423-EEAF05F6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80" y="2119630"/>
            <a:ext cx="4432300" cy="2374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014F92-2675-0F4E-861E-438AF90848F8}"/>
              </a:ext>
            </a:extLst>
          </p:cNvPr>
          <p:cNvSpPr/>
          <p:nvPr/>
        </p:nvSpPr>
        <p:spPr>
          <a:xfrm>
            <a:off x="5147564" y="248334"/>
            <a:ext cx="3804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https://github.com/kevinsuo/CS7172/blob/master/fibonacci-omp.c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2A837A-854B-3940-94CD-BC1A210D1090}"/>
              </a:ext>
            </a:extLst>
          </p:cNvPr>
          <p:cNvSpPr/>
          <p:nvPr/>
        </p:nvSpPr>
        <p:spPr>
          <a:xfrm>
            <a:off x="5289042" y="1494616"/>
            <a:ext cx="3236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fopenmp</a:t>
            </a:r>
            <a:r>
              <a:rPr lang="en-US" dirty="0"/>
              <a:t> </a:t>
            </a:r>
            <a:r>
              <a:rPr lang="en-US" dirty="0" err="1"/>
              <a:t>xxx.c</a:t>
            </a:r>
            <a:r>
              <a:rPr lang="en-US" dirty="0"/>
              <a:t> -o </a:t>
            </a:r>
            <a:r>
              <a:rPr lang="en-US" dirty="0" err="1"/>
              <a:t>xxx.o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00DA4-79EC-3D4B-B2FA-BF34B76C2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30" y="466217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77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BCF4-B7DE-0449-B17F-804EB567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happened?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4DE4F-B468-FA43-98BC-110B032F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E75E1-28C0-3140-A24D-A30B06A7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3792DC-A317-0144-8D29-8BAE2A1FE5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667000" y="1600200"/>
            <a:ext cx="6172200" cy="43434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OpenMP compilers don’t check for </a:t>
            </a:r>
            <a:r>
              <a:rPr lang="en-US" altLang="en-US" b="1" i="1" dirty="0">
                <a:solidFill>
                  <a:schemeClr val="accent2"/>
                </a:solidFill>
              </a:rPr>
              <a:t>dependences</a:t>
            </a:r>
            <a:r>
              <a:rPr lang="en-US" altLang="en-US" dirty="0"/>
              <a:t> among iterations in a loop that’s being parallelized with a parallel for directive.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 loop in which the results of one or more iterations depend on other iterations </a:t>
            </a:r>
            <a:r>
              <a:rPr lang="en-US" altLang="en-US" b="1" i="1" dirty="0">
                <a:solidFill>
                  <a:schemeClr val="accent2"/>
                </a:solidFill>
              </a:rPr>
              <a:t>cannot be correctly parallelized</a:t>
            </a:r>
            <a:r>
              <a:rPr lang="en-US" altLang="en-US" dirty="0"/>
              <a:t> by OpenMP.</a:t>
            </a:r>
          </a:p>
          <a:p>
            <a:endParaRPr lang="en-US" dirty="0"/>
          </a:p>
        </p:txBody>
      </p:sp>
      <p:pic>
        <p:nvPicPr>
          <p:cNvPr id="6" name="Picture 2" descr="bewilderment,businesses,businessmen,confused,confusion,emotions,men,metaphors,persons,vanishing,vanishing into thin air,wonders">
            <a:extLst>
              <a:ext uri="{FF2B5EF4-FFF2-40B4-BE49-F238E27FC236}">
                <a16:creationId xmlns:a16="http://schemas.microsoft.com/office/drawing/2014/main" id="{79249C17-7217-7B45-8693-540B92D16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" y="2362200"/>
            <a:ext cx="23749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262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BBF6-BC9D-474D-869C-7A691D37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happened?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1A360-826B-9F4F-9B79-5B4413E1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78D4-54A7-D040-9883-B745D004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518888"/>
            <a:ext cx="826951" cy="819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551BB8-203F-4C43-8122-5345940C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24" y="3528752"/>
            <a:ext cx="826951" cy="8191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012325-3EF3-E04F-A419-712DD520C737}"/>
              </a:ext>
            </a:extLst>
          </p:cNvPr>
          <p:cNvCxnSpPr>
            <a:cxnSpLocks/>
          </p:cNvCxnSpPr>
          <p:nvPr/>
        </p:nvCxnSpPr>
        <p:spPr>
          <a:xfrm flipH="1">
            <a:off x="2242275" y="2909061"/>
            <a:ext cx="1716207" cy="5302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339BE0-FF36-F64A-ADA6-430B2E2A2BDF}"/>
              </a:ext>
            </a:extLst>
          </p:cNvPr>
          <p:cNvCxnSpPr>
            <a:cxnSpLocks/>
          </p:cNvCxnSpPr>
          <p:nvPr/>
        </p:nvCxnSpPr>
        <p:spPr>
          <a:xfrm>
            <a:off x="4648200" y="2909061"/>
            <a:ext cx="2133600" cy="5302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70F4F-54D4-1D45-BFA1-280C07AD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23949"/>
            <a:ext cx="5054600" cy="15422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17322B-AAE7-0C4F-9EBF-B44BBFAF2EAF}"/>
              </a:ext>
            </a:extLst>
          </p:cNvPr>
          <p:cNvSpPr/>
          <p:nvPr/>
        </p:nvSpPr>
        <p:spPr>
          <a:xfrm>
            <a:off x="331335" y="4526471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[2],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[3],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[4],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[5]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E4670F-FBB1-AA45-8091-2A64B3EC12D7}"/>
              </a:ext>
            </a:extLst>
          </p:cNvPr>
          <p:cNvSpPr/>
          <p:nvPr/>
        </p:nvSpPr>
        <p:spPr>
          <a:xfrm>
            <a:off x="4857042" y="4505732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[6],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[7],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[8],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[9]</a:t>
            </a:r>
            <a:endParaRPr lang="en-US" dirty="0"/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35410C6D-C900-F84E-8474-76C8FA12CF1D}"/>
              </a:ext>
            </a:extLst>
          </p:cNvPr>
          <p:cNvSpPr/>
          <p:nvPr/>
        </p:nvSpPr>
        <p:spPr>
          <a:xfrm rot="10800000">
            <a:off x="3810000" y="4966646"/>
            <a:ext cx="1288324" cy="5302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BC83E3-97E0-8940-967B-70D9B79A8297}"/>
              </a:ext>
            </a:extLst>
          </p:cNvPr>
          <p:cNvSpPr/>
          <p:nvPr/>
        </p:nvSpPr>
        <p:spPr>
          <a:xfrm>
            <a:off x="3440689" y="5583885"/>
            <a:ext cx="1830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dependency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889078" y="3188878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F04943-DBA8-3048-83E4-9F96B6B87071}"/>
              </a:ext>
            </a:extLst>
          </p:cNvPr>
          <p:cNvSpPr/>
          <p:nvPr/>
        </p:nvSpPr>
        <p:spPr>
          <a:xfrm>
            <a:off x="6901725" y="3138394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1241E1-C3EB-EE44-AC7E-35B99EEC49CC}"/>
              </a:ext>
            </a:extLst>
          </p:cNvPr>
          <p:cNvSpPr/>
          <p:nvPr/>
        </p:nvSpPr>
        <p:spPr>
          <a:xfrm>
            <a:off x="5746311" y="5613624"/>
            <a:ext cx="3411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  <a:latin typeface="Verdana" panose="020B0604030504040204" pitchFamily="34" charset="0"/>
              </a:rPr>
              <a:t>What will happen if thread 2 runs ahead of thread 1?</a:t>
            </a:r>
            <a:endParaRPr lang="en-US" sz="16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2BF9-31FC-D547-9AFA-1A9BA652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altLang="en-US" dirty="0">
                <a:latin typeface="NimbusRomNo9L-Medi"/>
              </a:rPr>
              <a:t>Estimating </a:t>
            </a:r>
            <a:r>
              <a:rPr lang="el-GR" altLang="en-US" dirty="0">
                <a:cs typeface="Arial" panose="020B0604020202020204" pitchFamily="34" charset="0"/>
              </a:rPr>
              <a:t>π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35835-BCC6-9D49-85CD-A7803014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CA29D-BA7B-FE44-AEB3-31D7C985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6BC06A-E0E8-5440-BC77-18235D109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348105"/>
            <a:ext cx="6115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9BC717C-5605-7C4F-9D1D-06417464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124200"/>
            <a:ext cx="51244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50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E377-3054-1B4C-B2AC-7A0C550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4032D-1BBE-C241-AF8A-60D2EE07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E7F69-06E6-894D-B589-2E025A19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FA4E27A-FB41-EF46-A30E-BC468C20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" y="2536666"/>
            <a:ext cx="838993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4">
            <a:extLst>
              <a:ext uri="{FF2B5EF4-FFF2-40B4-BE49-F238E27FC236}">
                <a16:creationId xmlns:a16="http://schemas.microsoft.com/office/drawing/2014/main" id="{8C68578A-0561-2741-A833-B629AB1AB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133600"/>
            <a:ext cx="4221162" cy="3001963"/>
          </a:xfrm>
          <a:custGeom>
            <a:avLst/>
            <a:gdLst>
              <a:gd name="T0" fmla="*/ 1611058 w 4221238"/>
              <a:gd name="T1" fmla="*/ 2607669 h 3002039"/>
              <a:gd name="T2" fmla="*/ 493477 w 4221238"/>
              <a:gd name="T3" fmla="*/ 2636696 h 3002039"/>
              <a:gd name="T4" fmla="*/ 551533 w 4221238"/>
              <a:gd name="T5" fmla="*/ 416066 h 3002039"/>
              <a:gd name="T6" fmla="*/ 3802675 w 4221238"/>
              <a:gd name="T7" fmla="*/ 285441 h 3002039"/>
              <a:gd name="T8" fmla="*/ 3062460 w 4221238"/>
              <a:gd name="T9" fmla="*/ 2128709 h 30020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21238"/>
              <a:gd name="T16" fmla="*/ 0 h 3002039"/>
              <a:gd name="T17" fmla="*/ 4221238 w 4221238"/>
              <a:gd name="T18" fmla="*/ 3002039 h 30020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21238" h="3002039">
                <a:moveTo>
                  <a:pt x="1611086" y="2607734"/>
                </a:moveTo>
                <a:cubicBezTo>
                  <a:pt x="1140581" y="2804886"/>
                  <a:pt x="670076" y="3002039"/>
                  <a:pt x="493486" y="2636763"/>
                </a:cubicBezTo>
                <a:cubicBezTo>
                  <a:pt x="316896" y="2271487"/>
                  <a:pt x="0" y="807963"/>
                  <a:pt x="551543" y="416077"/>
                </a:cubicBezTo>
                <a:cubicBezTo>
                  <a:pt x="1103086" y="24191"/>
                  <a:pt x="3384248" y="0"/>
                  <a:pt x="3802743" y="285448"/>
                </a:cubicBezTo>
                <a:cubicBezTo>
                  <a:pt x="4221238" y="570896"/>
                  <a:pt x="3641876" y="1349829"/>
                  <a:pt x="3062514" y="2128763"/>
                </a:cubicBezTo>
              </a:path>
            </a:pathLst>
          </a:custGeom>
          <a:noFill/>
          <a:ln w="28575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C6116-FFC9-DC4E-B9F0-51380021AC5D}"/>
              </a:ext>
            </a:extLst>
          </p:cNvPr>
          <p:cNvSpPr txBox="1"/>
          <p:nvPr/>
        </p:nvSpPr>
        <p:spPr>
          <a:xfrm>
            <a:off x="3581401" y="1331992"/>
            <a:ext cx="472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</a:rPr>
              <a:t>loop dependency: the factor in k</a:t>
            </a:r>
            <a:r>
              <a:rPr lang="en-US" sz="2000" baseline="30000" dirty="0">
                <a:solidFill>
                  <a:srgbClr val="C00000"/>
                </a:solidFill>
                <a:latin typeface="+mn-lt"/>
              </a:rPr>
              <a:t>th</a:t>
            </a:r>
            <a:r>
              <a:rPr lang="en-US" sz="2000" dirty="0">
                <a:solidFill>
                  <a:srgbClr val="C00000"/>
                </a:solidFill>
                <a:latin typeface="+mn-lt"/>
              </a:rPr>
              <a:t> iteration has dependency of </a:t>
            </a:r>
            <a:r>
              <a:rPr lang="en-US" sz="2000" dirty="0">
                <a:solidFill>
                  <a:srgbClr val="C00000"/>
                </a:solidFill>
              </a:rPr>
              <a:t>the k-1</a:t>
            </a:r>
            <a:r>
              <a:rPr lang="en-US" sz="2000" baseline="30000" dirty="0">
                <a:solidFill>
                  <a:srgbClr val="C00000"/>
                </a:solidFill>
              </a:rPr>
              <a:t>th</a:t>
            </a:r>
            <a:r>
              <a:rPr lang="en-US" sz="2000" dirty="0">
                <a:solidFill>
                  <a:srgbClr val="C00000"/>
                </a:solidFill>
              </a:rPr>
              <a:t> iteration </a:t>
            </a:r>
            <a:endParaRPr lang="en-US" sz="2000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933CE0-E8BA-8C43-ABF5-11FC20DCF266}"/>
                  </a:ext>
                </a:extLst>
              </p14:cNvPr>
              <p14:cNvContentPartPr/>
              <p14:nvPr/>
            </p14:nvContentPartPr>
            <p14:xfrm>
              <a:off x="2812752" y="4325544"/>
              <a:ext cx="746640" cy="4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933CE0-E8BA-8C43-ABF5-11FC20DCF2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8752" y="4217904"/>
                <a:ext cx="8542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93BFBE3-BEFD-884B-A97D-644F15984ADF}"/>
                  </a:ext>
                </a:extLst>
              </p14:cNvPr>
              <p14:cNvContentPartPr/>
              <p14:nvPr/>
            </p14:nvContentPartPr>
            <p14:xfrm>
              <a:off x="1769832" y="4614984"/>
              <a:ext cx="881280" cy="47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93BFBE3-BEFD-884B-A97D-644F15984A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5832" y="4506984"/>
                <a:ext cx="988920" cy="262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E255659-4CAE-7E46-87F6-C609CC669387}"/>
              </a:ext>
            </a:extLst>
          </p:cNvPr>
          <p:cNvSpPr/>
          <p:nvPr/>
        </p:nvSpPr>
        <p:spPr>
          <a:xfrm>
            <a:off x="5337968" y="260895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https://github.com/kevinsuo/CS7172/blob/master/pi-cal.c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5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FE68-8F0A-744A-B386-80A65D2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32BF5-9AF7-4D4D-9B6C-8F59A4E7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D44B-0BA1-5E49-84BE-6264DE4C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5B245-1B02-9345-B19B-168888D8FA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In serial programming</a:t>
            </a:r>
            <a:r>
              <a:rPr lang="en-US" altLang="en-US" dirty="0"/>
              <a:t>, the scope of a variable consists of those parts of a program in which the variable can be used.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506BC-2551-C240-AC8F-3E98F4A0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76600"/>
            <a:ext cx="3429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04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E377-3054-1B4C-B2AC-7A0C550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4032D-1BBE-C241-AF8A-60D2EE07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E7F69-06E6-894D-B589-2E025A19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255659-4CAE-7E46-87F6-C609CC669387}"/>
              </a:ext>
            </a:extLst>
          </p:cNvPr>
          <p:cNvSpPr/>
          <p:nvPr/>
        </p:nvSpPr>
        <p:spPr>
          <a:xfrm>
            <a:off x="5337968" y="260895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https://github.com/kevinsuo/CS7172/blob/master/pi-cal.c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DE213-CA0A-4741-A6AD-CE45BFE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" y="1425575"/>
            <a:ext cx="4584700" cy="462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040A2-018C-5743-AC82-0D6D3647CBD5}"/>
              </a:ext>
            </a:extLst>
          </p:cNvPr>
          <p:cNvSpPr/>
          <p:nvPr/>
        </p:nvSpPr>
        <p:spPr>
          <a:xfrm>
            <a:off x="5181600" y="1425575"/>
            <a:ext cx="3157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pi-</a:t>
            </a:r>
            <a:r>
              <a:rPr lang="en-US" dirty="0" err="1"/>
              <a:t>cal.c</a:t>
            </a:r>
            <a:r>
              <a:rPr lang="en-US" dirty="0"/>
              <a:t> -o pi-</a:t>
            </a:r>
            <a:r>
              <a:rPr lang="en-US" dirty="0" err="1"/>
              <a:t>cal.o</a:t>
            </a:r>
            <a:r>
              <a:rPr lang="en-US" dirty="0"/>
              <a:t> -</a:t>
            </a:r>
            <a:r>
              <a:rPr lang="en-US" dirty="0" err="1"/>
              <a:t>fopenmp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725597-88AE-994A-B25A-FEC14C11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8" y="2069761"/>
            <a:ext cx="3433623" cy="35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55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EA3B-66DB-BF48-9260-95668E2D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D562C-37DA-0043-ACAC-5C8BBD9E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D9713-61DB-3940-AD46-CE6A269C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7E05C17-349A-AA49-96B9-5E64A3E17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" y="1895475"/>
            <a:ext cx="8485187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5D563-58A6-664F-93E5-3ED9ACFE27D8}"/>
              </a:ext>
            </a:extLst>
          </p:cNvPr>
          <p:cNvSpPr txBox="1"/>
          <p:nvPr/>
        </p:nvSpPr>
        <p:spPr>
          <a:xfrm>
            <a:off x="5861843" y="3622898"/>
            <a:ext cx="2289175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</a:rPr>
              <a:t>Insures factor has </a:t>
            </a:r>
            <a:br>
              <a:rPr lang="en-US" sz="2000" dirty="0">
                <a:solidFill>
                  <a:srgbClr val="C00000"/>
                </a:solidFill>
                <a:latin typeface="+mn-lt"/>
              </a:rPr>
            </a:br>
            <a:r>
              <a:rPr lang="en-US" sz="2000" dirty="0">
                <a:solidFill>
                  <a:srgbClr val="C00000"/>
                </a:solidFill>
                <a:latin typeface="+mn-lt"/>
              </a:rPr>
              <a:t>private scope.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CEEBDF-949B-BD48-ACCB-1968FE933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643" y="2948211"/>
            <a:ext cx="1492250" cy="682625"/>
          </a:xfrm>
          <a:custGeom>
            <a:avLst/>
            <a:gdLst>
              <a:gd name="T0" fmla="*/ 50789 w 1492551"/>
              <a:gd name="T1" fmla="*/ 0 h 682172"/>
              <a:gd name="T2" fmla="*/ 210415 w 1492551"/>
              <a:gd name="T3" fmla="*/ 392146 h 682172"/>
              <a:gd name="T4" fmla="*/ 1313277 w 1492551"/>
              <a:gd name="T5" fmla="*/ 246907 h 682172"/>
              <a:gd name="T6" fmla="*/ 1284255 w 1492551"/>
              <a:gd name="T7" fmla="*/ 682625 h 682172"/>
              <a:gd name="T8" fmla="*/ 0 60000 65536"/>
              <a:gd name="T9" fmla="*/ 0 60000 65536"/>
              <a:gd name="T10" fmla="*/ 0 60000 65536"/>
              <a:gd name="T11" fmla="*/ 0 60000 65536"/>
              <a:gd name="T12" fmla="*/ 0 w 1492551"/>
              <a:gd name="T13" fmla="*/ 0 h 682172"/>
              <a:gd name="T14" fmla="*/ 1492551 w 1492551"/>
              <a:gd name="T15" fmla="*/ 682172 h 6821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551" h="682172">
                <a:moveTo>
                  <a:pt x="50799" y="0"/>
                </a:moveTo>
                <a:cubicBezTo>
                  <a:pt x="25399" y="175381"/>
                  <a:pt x="0" y="350762"/>
                  <a:pt x="210457" y="391886"/>
                </a:cubicBezTo>
                <a:cubicBezTo>
                  <a:pt x="420914" y="433010"/>
                  <a:pt x="1134533" y="198362"/>
                  <a:pt x="1313542" y="246743"/>
                </a:cubicBezTo>
                <a:cubicBezTo>
                  <a:pt x="1492551" y="295124"/>
                  <a:pt x="1388532" y="488648"/>
                  <a:pt x="1284514" y="682172"/>
                </a:cubicBezTo>
              </a:path>
            </a:pathLst>
          </a:custGeom>
          <a:noFill/>
          <a:ln w="3810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D10D6E-AF58-C44B-923E-63F9BD474C51}"/>
                  </a:ext>
                </a:extLst>
              </p14:cNvPr>
              <p14:cNvContentPartPr/>
              <p14:nvPr/>
            </p14:nvContentPartPr>
            <p14:xfrm>
              <a:off x="4163832" y="2656224"/>
              <a:ext cx="2205720" cy="3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D10D6E-AF58-C44B-923E-63F9BD474C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9832" y="2548224"/>
                <a:ext cx="231336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579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EA3B-66DB-BF48-9260-95668E2D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D562C-37DA-0043-ACAC-5C8BBD9E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D9713-61DB-3940-AD46-CE6A269C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75E32-06ED-FE4F-865B-AF5CD693B71C}"/>
              </a:ext>
            </a:extLst>
          </p:cNvPr>
          <p:cNvSpPr/>
          <p:nvPr/>
        </p:nvSpPr>
        <p:spPr>
          <a:xfrm>
            <a:off x="5257800" y="248334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https://github.com/kevinsuo/CS7172/blob/master/pi-cal-2.c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1FBC64-9DCD-6F48-94D9-5B9948AD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2" y="1357629"/>
            <a:ext cx="5298658" cy="4801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AF4BAD-1682-9A46-88C6-AF2968C2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59" y="2571132"/>
            <a:ext cx="3350640" cy="22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7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2FF9-8883-3042-9E54-40F85BB4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thread executes which round of loop?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71611-71B9-EC42-B5DB-F906919C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114B6-38F7-6A4B-80E1-01C7EC67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447800"/>
            <a:ext cx="826951" cy="819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6592824" y="1672709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1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9AAE8A-3F59-6349-853E-365D97D2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701925"/>
            <a:ext cx="826951" cy="8191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E80900-24C5-DC47-A483-45C4E1F80CBF}"/>
              </a:ext>
            </a:extLst>
          </p:cNvPr>
          <p:cNvSpPr/>
          <p:nvPr/>
        </p:nvSpPr>
        <p:spPr>
          <a:xfrm>
            <a:off x="6592824" y="2926834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2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6AEFAD-F728-A54F-9AC1-EC9E7E83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886894"/>
            <a:ext cx="826951" cy="819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E35A77-3E8A-2749-B39C-E5317C4CF34B}"/>
              </a:ext>
            </a:extLst>
          </p:cNvPr>
          <p:cNvSpPr/>
          <p:nvPr/>
        </p:nvSpPr>
        <p:spPr>
          <a:xfrm>
            <a:off x="6592824" y="4111803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3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5207576"/>
            <a:ext cx="826951" cy="8191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6592824" y="5432485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4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0618F0-A434-B24D-9A44-D0EF119B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39473"/>
            <a:ext cx="3175073" cy="872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3B9052-8580-014B-AD39-FF6BDD3330BE}"/>
              </a:ext>
            </a:extLst>
          </p:cNvPr>
          <p:cNvSpPr txBox="1"/>
          <p:nvPr/>
        </p:nvSpPr>
        <p:spPr>
          <a:xfrm>
            <a:off x="1603248" y="3326973"/>
            <a:ext cx="6399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k=0</a:t>
            </a:r>
          </a:p>
          <a:p>
            <a:r>
              <a:rPr lang="en-US" dirty="0"/>
              <a:t>  =1</a:t>
            </a:r>
          </a:p>
          <a:p>
            <a:r>
              <a:rPr lang="en-US" dirty="0"/>
              <a:t>  =2</a:t>
            </a:r>
          </a:p>
          <a:p>
            <a:r>
              <a:rPr lang="en-US" dirty="0"/>
              <a:t>  =3</a:t>
            </a:r>
          </a:p>
          <a:p>
            <a:r>
              <a:rPr lang="en-US" dirty="0"/>
              <a:t>… …</a:t>
            </a:r>
          </a:p>
          <a:p>
            <a:r>
              <a:rPr lang="en-US" dirty="0"/>
              <a:t>  =10</a:t>
            </a:r>
          </a:p>
          <a:p>
            <a:r>
              <a:rPr lang="en-US" dirty="0"/>
              <a:t>  =11</a:t>
            </a:r>
          </a:p>
          <a:p>
            <a:r>
              <a:rPr lang="en-US" dirty="0"/>
              <a:t>  =n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BB6464-BCBE-154A-9E64-E2F3E1F0F219}"/>
              </a:ext>
            </a:extLst>
          </p:cNvPr>
          <p:cNvCxnSpPr/>
          <p:nvPr/>
        </p:nvCxnSpPr>
        <p:spPr>
          <a:xfrm flipV="1">
            <a:off x="2819400" y="2133600"/>
            <a:ext cx="2438400" cy="2162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EB7643-F760-3A4A-8021-8760BFFA2FA4}"/>
              </a:ext>
            </a:extLst>
          </p:cNvPr>
          <p:cNvCxnSpPr>
            <a:cxnSpLocks/>
          </p:cNvCxnSpPr>
          <p:nvPr/>
        </p:nvCxnSpPr>
        <p:spPr>
          <a:xfrm flipV="1">
            <a:off x="2819400" y="3200401"/>
            <a:ext cx="2340783" cy="1083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BB6464-BCBE-154A-9E64-E2F3E1F0F219}"/>
              </a:ext>
            </a:extLst>
          </p:cNvPr>
          <p:cNvCxnSpPr>
            <a:cxnSpLocks/>
          </p:cNvCxnSpPr>
          <p:nvPr/>
        </p:nvCxnSpPr>
        <p:spPr>
          <a:xfrm>
            <a:off x="2836083" y="4297044"/>
            <a:ext cx="2324100" cy="883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C44521-7FC6-FB4C-95FD-DBD20F938327}"/>
              </a:ext>
            </a:extLst>
          </p:cNvPr>
          <p:cNvCxnSpPr>
            <a:cxnSpLocks/>
          </p:cNvCxnSpPr>
          <p:nvPr/>
        </p:nvCxnSpPr>
        <p:spPr>
          <a:xfrm>
            <a:off x="2836083" y="4284173"/>
            <a:ext cx="2324100" cy="1184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5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39CC-859B-F545-BE14-8D96B65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schedule ( type , </a:t>
            </a:r>
            <a:r>
              <a:rPr lang="en-US" altLang="en-US" dirty="0" err="1"/>
              <a:t>chunksize</a:t>
            </a:r>
            <a:r>
              <a:rPr lang="en-US" altLang="en-US" dirty="0"/>
              <a:t> 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400EC-AD0A-B243-86FF-5A9C8011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0950A-B659-4042-9C85-1E3B2E25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A8EB88-61DA-D64C-BD6D-FB8C680F90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Type can be: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static</a:t>
            </a:r>
            <a:r>
              <a:rPr lang="en-US" altLang="en-US" dirty="0"/>
              <a:t>: the iterations can be assigned to the threads before the loop is executed.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dynamic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chemeClr val="accent2"/>
                </a:solidFill>
              </a:rPr>
              <a:t>guided</a:t>
            </a:r>
            <a:r>
              <a:rPr lang="en-US" altLang="en-US" dirty="0"/>
              <a:t>: the iterations are assigned to the threads while the loop is executing.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auto</a:t>
            </a:r>
            <a:r>
              <a:rPr lang="en-US" altLang="en-US" dirty="0"/>
              <a:t>: the compiler and/or the run-time system determine the schedule.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runtime</a:t>
            </a:r>
            <a:r>
              <a:rPr lang="en-US" altLang="en-US" dirty="0"/>
              <a:t>: the schedule is determined at run-time.</a:t>
            </a:r>
          </a:p>
          <a:p>
            <a:endParaRPr lang="en-US" altLang="en-US" dirty="0"/>
          </a:p>
          <a:p>
            <a:r>
              <a:rPr lang="en-US" altLang="en-US" dirty="0"/>
              <a:t>The </a:t>
            </a:r>
            <a:r>
              <a:rPr lang="en-US" altLang="en-US" dirty="0" err="1"/>
              <a:t>chunksize</a:t>
            </a:r>
            <a:r>
              <a:rPr lang="en-US" altLang="en-US" dirty="0"/>
              <a:t> is a positive integer.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48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B4AF-8403-E94C-9545-4FA804CC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Schedule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25AB3-E73D-EA43-BCB2-12214E76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3F5-706A-B346-BA6D-35BE685F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EFDAD-D889-4844-9E7B-61237B5C6D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Default schedule: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Cyclic schedule: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67A467-D4FD-004D-964F-236D7B69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833278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F874F94-EB28-F74E-BB01-E098689C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" y="4537710"/>
            <a:ext cx="8313737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9099EB-C840-FF43-9847-74352319CAC2}"/>
                  </a:ext>
                </a:extLst>
              </p14:cNvPr>
              <p14:cNvContentPartPr/>
              <p14:nvPr/>
            </p14:nvContentPartPr>
            <p14:xfrm>
              <a:off x="4193496" y="5300568"/>
              <a:ext cx="2589480" cy="2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9099EB-C840-FF43-9847-74352319CA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9856" y="5192928"/>
                <a:ext cx="269712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83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852AC5-8C16-2343-9C24-E7ACBF82F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8"/>
          <a:stretch/>
        </p:blipFill>
        <p:spPr bwMode="auto">
          <a:xfrm>
            <a:off x="762000" y="2593976"/>
            <a:ext cx="3248025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911D835-71F6-B141-B5BF-FED51C89A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660775"/>
            <a:ext cx="32766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645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E20845A-FC85-5741-9C97-20C3A072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87638"/>
            <a:ext cx="32575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A0CF12C-7B32-8A49-AEE9-965BB199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505200"/>
            <a:ext cx="3314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644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A08FAA5-07E8-0748-B6F7-01AE957F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697163"/>
            <a:ext cx="32289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DB58D0F-6745-2046-A770-020B197C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81400"/>
            <a:ext cx="33813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5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8676-193D-5447-9111-343B2A0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Dynamic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B1587-B459-E44F-B36F-B62304BC1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569A1-F13B-BB45-860A-10A63FE1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DF9FDF-D946-3D49-832E-6CA53A8E241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800" dirty="0"/>
              <a:t>The iterations are also broken up into chunks of </a:t>
            </a:r>
            <a:r>
              <a:rPr lang="en-US" altLang="en-US" sz="2800" dirty="0" err="1">
                <a:solidFill>
                  <a:srgbClr val="C00000"/>
                </a:solidFill>
              </a:rPr>
              <a:t>chunksize</a:t>
            </a:r>
            <a:r>
              <a:rPr lang="en-US" altLang="en-US" sz="2800" dirty="0"/>
              <a:t> consecutive iterations.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Each thread executes a chunk, and when a thread finishes a chunk, it requests another one from the run-time system.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This continues until all the iterations are completed.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The allocation results are unpredictable.</a:t>
            </a:r>
          </a:p>
        </p:txBody>
      </p:sp>
    </p:spTree>
    <p:extLst>
      <p:ext uri="{BB962C8B-B14F-4D97-AF65-F5344CB8AC3E}">
        <p14:creationId xmlns:p14="http://schemas.microsoft.com/office/powerpoint/2010/main" val="258137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FE68-8F0A-744A-B386-80A65D2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32BF5-9AF7-4D4D-9B6C-8F59A4E7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D44B-0BA1-5E49-84BE-6264DE4C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5B245-1B02-9345-B19B-168888D8FA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In OpenMP, the scope of a variable refers to the set of threads that can </a:t>
            </a:r>
            <a:r>
              <a:rPr lang="en-US" altLang="en-US" b="1" i="1" dirty="0">
                <a:solidFill>
                  <a:schemeClr val="accent2"/>
                </a:solidFill>
              </a:rPr>
              <a:t>access</a:t>
            </a:r>
            <a:r>
              <a:rPr lang="en-US" altLang="en-US" dirty="0"/>
              <a:t> the variable </a:t>
            </a:r>
            <a:r>
              <a:rPr lang="en-US" altLang="en-US" b="1" i="1" dirty="0">
                <a:solidFill>
                  <a:schemeClr val="accent2"/>
                </a:solidFill>
              </a:rPr>
              <a:t>in a parallel block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2A3ADC7C-4FF2-324A-9268-D080F322E5D0}"/>
              </a:ext>
            </a:extLst>
          </p:cNvPr>
          <p:cNvSpPr txBox="1">
            <a:spLocks/>
          </p:cNvSpPr>
          <p:nvPr/>
        </p:nvSpPr>
        <p:spPr>
          <a:xfrm>
            <a:off x="5410200" y="6356350"/>
            <a:ext cx="3279648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13728D-192C-E041-88EE-9134B26B8FCC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4504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AD88AA-27A5-D34B-A433-E286B6E0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5" y="3489474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078272-FBF4-E54B-A123-105A91F613F4}"/>
                  </a:ext>
                </a:extLst>
              </p14:cNvPr>
              <p14:cNvContentPartPr/>
              <p14:nvPr/>
            </p14:nvContentPartPr>
            <p14:xfrm>
              <a:off x="1629665" y="4305274"/>
              <a:ext cx="1740240" cy="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078272-FBF4-E54B-A123-105A91F613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5665" y="4207092"/>
                <a:ext cx="1847880" cy="19963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3D3727B-C416-B743-B78A-6FA8E07A89DE}"/>
              </a:ext>
            </a:extLst>
          </p:cNvPr>
          <p:cNvSpPr/>
          <p:nvPr/>
        </p:nvSpPr>
        <p:spPr>
          <a:xfrm>
            <a:off x="287465" y="3911649"/>
            <a:ext cx="8305800" cy="762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2919D22-9A5E-834B-BA35-89815B919C2C}"/>
              </a:ext>
            </a:extLst>
          </p:cNvPr>
          <p:cNvSpPr/>
          <p:nvPr/>
        </p:nvSpPr>
        <p:spPr>
          <a:xfrm>
            <a:off x="249365" y="4795143"/>
            <a:ext cx="228600" cy="1859706"/>
          </a:xfrm>
          <a:prstGeom prst="leftBrace">
            <a:avLst>
              <a:gd name="adj1" fmla="val 89965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1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5944-7A12-2841-A0C2-527BCD14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Dynamic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630C2-C736-EC40-94BF-8A230F0EB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A4A9D-B86D-FA42-A4BF-0010328E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2B2C6E3-DD45-0240-B184-E57FEEE295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CEC22-3400-3A40-BE19-7E8A4A3A88BD}"/>
              </a:ext>
            </a:extLst>
          </p:cNvPr>
          <p:cNvGrpSpPr/>
          <p:nvPr/>
        </p:nvGrpSpPr>
        <p:grpSpPr>
          <a:xfrm>
            <a:off x="2438400" y="3371336"/>
            <a:ext cx="3661944" cy="1543050"/>
            <a:chOff x="2438400" y="3371336"/>
            <a:chExt cx="3661944" cy="154305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67E32E0-EA43-DE45-B767-89CA7E22F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371336"/>
              <a:ext cx="3381375" cy="154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B30AD5-5E73-9641-81E4-DD14A12C77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33" t="35185" r="10185" b="35185"/>
            <a:stretch/>
          </p:blipFill>
          <p:spPr bwMode="auto">
            <a:xfrm>
              <a:off x="5414544" y="3409436"/>
              <a:ext cx="68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75EABC-6FB3-6948-8F18-CC61E5C64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6475" y="3904736"/>
              <a:ext cx="635000" cy="435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796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EE75C-4246-5147-B95D-99D95CF7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76400"/>
            <a:ext cx="3915049" cy="419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457C5-EA5E-E943-BC7B-860C40A9C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542" y="2213610"/>
            <a:ext cx="4929188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9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4953000" cy="990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4953000" cy="990600"/>
              </a:xfrm>
              <a:blipFill>
                <a:blip r:embed="rId2"/>
                <a:stretch>
                  <a:fillRect l="-3846" t="-2658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39924-EE19-584E-90AE-B3062727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273810"/>
            <a:ext cx="8483600" cy="544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F1A9D-B343-2E4F-AAC9-7672F8C1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-17007"/>
            <a:ext cx="3711146" cy="28764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4F75B-5F87-7042-846D-5FAB371D7BA8}"/>
              </a:ext>
            </a:extLst>
          </p:cNvPr>
          <p:cNvSpPr/>
          <p:nvPr/>
        </p:nvSpPr>
        <p:spPr>
          <a:xfrm>
            <a:off x="4876800" y="3674794"/>
            <a:ext cx="3711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https://github.com/kevinsuo/CS7172/blob/master/pi-non-openmp.c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893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32648" cy="990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32648" cy="990600"/>
              </a:xfrm>
              <a:blipFill>
                <a:blip r:embed="rId2"/>
                <a:stretch>
                  <a:fillRect l="-2623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C16E0-3DC5-A14B-889F-7FB7422F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78021"/>
            <a:ext cx="6086707" cy="5603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22B627-6E42-0346-A121-AF4B3DA5267F}"/>
              </a:ext>
            </a:extLst>
          </p:cNvPr>
          <p:cNvSpPr/>
          <p:nvPr/>
        </p:nvSpPr>
        <p:spPr>
          <a:xfrm>
            <a:off x="6324600" y="1371600"/>
            <a:ext cx="259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https://github.com/kevinsuo/CS7172/blob/master/pi-openmp.c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259E74-DAC7-1F43-9FFF-798951D4E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659" y="2628562"/>
            <a:ext cx="3535309" cy="277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08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7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13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52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30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/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15281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7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1E1B-8866-B744-93D7-D42A2A9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AE0C3-9DCE-D940-9017-16505E14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1F154-A2AF-A048-8EF7-C46C58C9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996CAD-1FDF-FD4A-B859-2B2DFE7825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Let the programmer specify the scope of each variable in a block.</a:t>
            </a:r>
          </a:p>
          <a:p>
            <a:pPr>
              <a:buFont typeface="Wingdings" pitchFamily="2" charset="2"/>
              <a:buNone/>
            </a:pP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With this clause the compiler will </a:t>
            </a:r>
            <a:r>
              <a:rPr lang="en-US" altLang="en-US" u="sng" dirty="0"/>
              <a:t>require that we specify the scope</a:t>
            </a:r>
            <a:r>
              <a:rPr lang="en-US" altLang="en-US" dirty="0"/>
              <a:t> of each variable we use in the block and that has been declared outside the block.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5F64AC-545B-2949-AB4D-C35EAD18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43200"/>
            <a:ext cx="27241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88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90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2136571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6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3627898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60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/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6363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0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1554765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3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3A72-E726-2140-BAB9-55FD2343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2D01F-C38F-D640-A5A6-ABDEF7A0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D238-8536-0443-BC3D-97A11B80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B12C5F-7C25-724C-B18C-ADCEDB22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" y="1890522"/>
            <a:ext cx="8513763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06E3DE7-CE7D-F44E-8694-0232994E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57" y="1287971"/>
            <a:ext cx="38004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A509479-3870-E442-89BD-B914F10C6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18" y="4627372"/>
            <a:ext cx="3981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31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E4C9-D83E-5448-B210-BC4D89E7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1EF61-45E5-184E-ADEC-BFF8FD15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2881-8505-0142-AB23-6A297738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3BFC00-2219-6F49-B96D-527AD4BE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44825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934D18-766C-764B-B83B-C073C4E308EA}"/>
                  </a:ext>
                </a:extLst>
              </p14:cNvPr>
              <p14:cNvContentPartPr/>
              <p14:nvPr/>
            </p14:nvContentPartPr>
            <p14:xfrm>
              <a:off x="1723200" y="3060625"/>
              <a:ext cx="1740240" cy="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934D18-766C-764B-B83B-C073C4E308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9200" y="2952625"/>
                <a:ext cx="184788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126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3A72-E726-2140-BAB9-55FD2343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2D01F-C38F-D640-A5A6-ABDEF7A0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D238-8536-0443-BC3D-97A11B80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3FCDFBB-5A81-A54D-AA89-69E82BF0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9" y="1295400"/>
            <a:ext cx="8085138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6DD61C1-0A12-0F47-8CD2-CCD9411E1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" y="4150360"/>
            <a:ext cx="6637337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B2B207-4F57-C642-B0FA-1739D6E3B200}"/>
              </a:ext>
            </a:extLst>
          </p:cNvPr>
          <p:cNvSpPr txBox="1"/>
          <p:nvPr/>
        </p:nvSpPr>
        <p:spPr>
          <a:xfrm>
            <a:off x="5455983" y="2767204"/>
            <a:ext cx="32369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</a:rPr>
              <a:t>Run-times and efficiencies </a:t>
            </a:r>
            <a:br>
              <a:rPr lang="en-US" sz="1800" dirty="0">
                <a:solidFill>
                  <a:srgbClr val="C00000"/>
                </a:solidFill>
                <a:latin typeface="+mn-lt"/>
              </a:rPr>
            </a:br>
            <a:r>
              <a:rPr lang="en-US" sz="1800" dirty="0">
                <a:solidFill>
                  <a:srgbClr val="C00000"/>
                </a:solidFill>
                <a:latin typeface="+mn-lt"/>
              </a:rPr>
              <a:t>of matrix-vector multiplication </a:t>
            </a:r>
            <a:br>
              <a:rPr lang="en-US" sz="1800" dirty="0">
                <a:solidFill>
                  <a:srgbClr val="C00000"/>
                </a:solidFill>
                <a:latin typeface="+mn-lt"/>
              </a:rPr>
            </a:br>
            <a:r>
              <a:rPr lang="en-US" sz="1800" dirty="0">
                <a:solidFill>
                  <a:srgbClr val="C00000"/>
                </a:solidFill>
                <a:latin typeface="+mn-lt"/>
              </a:rPr>
              <a:t>(times are in seconds)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E5AB0D-2DDF-5446-81A5-5196C8B14155}"/>
                  </a:ext>
                </a:extLst>
              </p14:cNvPr>
              <p14:cNvContentPartPr/>
              <p14:nvPr/>
            </p14:nvContentPartPr>
            <p14:xfrm>
              <a:off x="570824" y="1416221"/>
              <a:ext cx="7962120" cy="8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E5AB0D-2DDF-5446-81A5-5196C8B141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824" y="1308581"/>
                <a:ext cx="80697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539EDD-AE7A-BE43-AE86-251059F88FA0}"/>
                  </a:ext>
                </a:extLst>
              </p14:cNvPr>
              <p14:cNvContentPartPr/>
              <p14:nvPr/>
            </p14:nvContentPartPr>
            <p14:xfrm>
              <a:off x="1478024" y="1766861"/>
              <a:ext cx="7003440" cy="54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539EDD-AE7A-BE43-AE86-251059F88F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4024" y="1659221"/>
                <a:ext cx="711108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376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5E60-512F-1342-9F2A-CD1BD56F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EB5AA-79CB-6A4B-833A-59F5C1A8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588C9-0341-9944-8C05-B2173126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D37A22-013A-C045-9942-EDD0987474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Scope of variable</a:t>
            </a:r>
          </a:p>
          <a:p>
            <a:endParaRPr lang="en-US" dirty="0"/>
          </a:p>
          <a:p>
            <a:r>
              <a:rPr lang="en-US" dirty="0"/>
              <a:t>Reduce</a:t>
            </a:r>
          </a:p>
          <a:p>
            <a:endParaRPr lang="en-US" dirty="0"/>
          </a:p>
          <a:p>
            <a:r>
              <a:rPr lang="en-US" dirty="0"/>
              <a:t>Data and loop dependency</a:t>
            </a:r>
          </a:p>
          <a:p>
            <a:endParaRPr lang="en-US" dirty="0"/>
          </a:p>
          <a:p>
            <a:r>
              <a:rPr lang="en-US" dirty="0"/>
              <a:t>Schedule</a:t>
            </a:r>
          </a:p>
          <a:p>
            <a:endParaRPr lang="en-US" dirty="0"/>
          </a:p>
          <a:p>
            <a:r>
              <a:rPr lang="en-US" dirty="0"/>
              <a:t>Examples </a:t>
            </a:r>
            <a:r>
              <a:rPr lang="en-US"/>
              <a:t>of OpenMP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7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0519-814A-BB4D-AAA6-8F36056D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 in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F0768-71DD-C345-BAF0-F93E6F3B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D2C4B-C1FE-1148-8F76-4CDE717D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7346A-4B40-2549-A101-B610EA4ECF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A variable that can be accessed by all the threads in the team has </a:t>
            </a:r>
            <a:r>
              <a:rPr lang="en-US" altLang="en-US" dirty="0">
                <a:solidFill>
                  <a:srgbClr val="C00000"/>
                </a:solidFill>
              </a:rPr>
              <a:t>shared</a:t>
            </a:r>
            <a:r>
              <a:rPr lang="en-US" altLang="en-US" dirty="0"/>
              <a:t> scope.</a:t>
            </a:r>
          </a:p>
          <a:p>
            <a:endParaRPr lang="en-US" altLang="en-US" dirty="0"/>
          </a:p>
          <a:p>
            <a:r>
              <a:rPr lang="en-US" altLang="en-US" dirty="0"/>
              <a:t>A variable that can only be accessed by a single thread has </a:t>
            </a:r>
            <a:r>
              <a:rPr lang="en-US" altLang="en-US" dirty="0">
                <a:solidFill>
                  <a:srgbClr val="C00000"/>
                </a:solidFill>
              </a:rPr>
              <a:t>private</a:t>
            </a:r>
            <a:r>
              <a:rPr lang="en-US" altLang="en-US" dirty="0"/>
              <a:t> scope.</a:t>
            </a:r>
          </a:p>
          <a:p>
            <a:endParaRPr lang="en-US" altLang="en-US" dirty="0"/>
          </a:p>
          <a:p>
            <a:r>
              <a:rPr lang="en-US" altLang="en-US" dirty="0"/>
              <a:t>The default scope for variables </a:t>
            </a:r>
            <a:br>
              <a:rPr lang="en-US" altLang="en-US" dirty="0"/>
            </a:br>
            <a:r>
              <a:rPr lang="en-US" altLang="en-US" dirty="0"/>
              <a:t>declared before a parallel block </a:t>
            </a:r>
            <a:br>
              <a:rPr lang="en-US" altLang="en-US" dirty="0"/>
            </a:br>
            <a:r>
              <a:rPr lang="en-US" altLang="en-US" dirty="0"/>
              <a:t>is </a:t>
            </a:r>
            <a:r>
              <a:rPr lang="en-US" altLang="en-US" dirty="0">
                <a:solidFill>
                  <a:srgbClr val="0066FF"/>
                </a:solidFill>
              </a:rPr>
              <a:t>shared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28639-9DC4-4148-8EDE-429536B1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68503"/>
            <a:ext cx="1828800" cy="25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E4C9-D83E-5448-B210-BC4D89E7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1EF61-45E5-184E-ADEC-BFF8FD15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2881-8505-0142-AB23-6A297738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3BFC00-2219-6F49-B96D-527AD4BE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44825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2E607B-C100-3F45-AA28-16C2997B1CC0}"/>
                  </a:ext>
                </a:extLst>
              </p14:cNvPr>
              <p14:cNvContentPartPr/>
              <p14:nvPr/>
            </p14:nvContentPartPr>
            <p14:xfrm>
              <a:off x="5889840" y="3055945"/>
              <a:ext cx="2382480" cy="45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2E607B-C100-3F45-AA28-16C2997B1C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5840" y="2948305"/>
                <a:ext cx="24901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A52B5F-FE7B-D24C-8226-357502C4812E}"/>
                  </a:ext>
                </a:extLst>
              </p14:cNvPr>
              <p14:cNvContentPartPr/>
              <p14:nvPr/>
            </p14:nvContentPartPr>
            <p14:xfrm>
              <a:off x="1661640" y="3336745"/>
              <a:ext cx="1308240" cy="14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A52B5F-FE7B-D24C-8226-357502C481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8000" y="3229105"/>
                <a:ext cx="1415880" cy="2300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8CB3D14-27D5-8349-9BFF-84E967E18B53}"/>
              </a:ext>
            </a:extLst>
          </p:cNvPr>
          <p:cNvSpPr/>
          <p:nvPr/>
        </p:nvSpPr>
        <p:spPr>
          <a:xfrm>
            <a:off x="4114800" y="1357212"/>
            <a:ext cx="3372192" cy="714283"/>
          </a:xfrm>
          <a:prstGeom prst="wedgeRoundRectCallout">
            <a:avLst>
              <a:gd name="adj1" fmla="val 48765"/>
              <a:gd name="adj2" fmla="val 136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Vairable</a:t>
            </a:r>
            <a:r>
              <a:rPr lang="en-US" dirty="0"/>
              <a:t> k and factor are private;</a:t>
            </a:r>
          </a:p>
          <a:p>
            <a:pPr algn="ctr"/>
            <a:r>
              <a:rPr lang="en-US" dirty="0"/>
              <a:t>Variable n is shared.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9F558C-4029-444A-99AC-7370DBB702FD}"/>
                  </a:ext>
                </a:extLst>
              </p14:cNvPr>
              <p14:cNvContentPartPr/>
              <p14:nvPr/>
            </p14:nvContentPartPr>
            <p14:xfrm>
              <a:off x="3427744" y="3600697"/>
              <a:ext cx="209520" cy="2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9F558C-4029-444A-99AC-7370DBB702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4104" y="3492697"/>
                <a:ext cx="317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7B9332-FD53-2448-A161-B858C97EBE4F}"/>
                  </a:ext>
                </a:extLst>
              </p14:cNvPr>
              <p14:cNvContentPartPr/>
              <p14:nvPr/>
            </p14:nvContentPartPr>
            <p14:xfrm>
              <a:off x="1961104" y="3606457"/>
              <a:ext cx="156600" cy="2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7B9332-FD53-2448-A161-B858C97EBE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7464" y="3498457"/>
                <a:ext cx="2642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7BE702-A1C0-1048-B92F-E445BD72FBC8}"/>
                  </a:ext>
                </a:extLst>
              </p14:cNvPr>
              <p14:cNvContentPartPr/>
              <p14:nvPr/>
            </p14:nvContentPartPr>
            <p14:xfrm>
              <a:off x="2255944" y="3880777"/>
              <a:ext cx="137880" cy="2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7BE702-A1C0-1048-B92F-E445BD72FB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1944" y="3773137"/>
                <a:ext cx="2455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134ED08-4397-954A-AA7E-36C90D56D2B4}"/>
                  </a:ext>
                </a:extLst>
              </p14:cNvPr>
              <p14:cNvContentPartPr/>
              <p14:nvPr/>
            </p14:nvContentPartPr>
            <p14:xfrm>
              <a:off x="2145784" y="4174537"/>
              <a:ext cx="772560" cy="2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134ED08-4397-954A-AA7E-36C90D56D2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91784" y="4066897"/>
                <a:ext cx="8802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A236C2B-3733-5840-B1E5-75222C41C1DA}"/>
                  </a:ext>
                </a:extLst>
              </p14:cNvPr>
              <p14:cNvContentPartPr/>
              <p14:nvPr/>
            </p14:nvContentPartPr>
            <p14:xfrm>
              <a:off x="2155864" y="4726777"/>
              <a:ext cx="776520" cy="22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A236C2B-3733-5840-B1E5-75222C41C1D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01864" y="4618777"/>
                <a:ext cx="8841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1F3A277-23D5-FF4E-9F22-74C8A0FCAC9D}"/>
                  </a:ext>
                </a:extLst>
              </p14:cNvPr>
              <p14:cNvContentPartPr/>
              <p14:nvPr/>
            </p14:nvContentPartPr>
            <p14:xfrm>
              <a:off x="2710264" y="5019097"/>
              <a:ext cx="720360" cy="15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1F3A277-23D5-FF4E-9F22-74C8A0FCAC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56264" y="4911457"/>
                <a:ext cx="8280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3A67D2D-C030-8643-82E5-C51C1965B293}"/>
                  </a:ext>
                </a:extLst>
              </p14:cNvPr>
              <p14:cNvContentPartPr/>
              <p14:nvPr/>
            </p14:nvContentPartPr>
            <p14:xfrm>
              <a:off x="4015624" y="5009737"/>
              <a:ext cx="120960" cy="7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3A67D2D-C030-8643-82E5-C51C1965B29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61984" y="4901737"/>
                <a:ext cx="22860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422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5A94-93AF-BC4E-8E35-C6B0E24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2DD17-3B1C-A843-A0FE-C322C7AB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24401-CC1E-DA43-8318-255D62B2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businesses,computer keys,concepts,keyboard keys,Photographs,reduce,text">
            <a:extLst>
              <a:ext uri="{FF2B5EF4-FFF2-40B4-BE49-F238E27FC236}">
                <a16:creationId xmlns:a16="http://schemas.microsoft.com/office/drawing/2014/main" id="{033FA98E-6A77-9449-8DA2-EEB328CB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3762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070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38614</TotalTime>
  <Words>1867</Words>
  <Application>Microsoft Macintosh PowerPoint</Application>
  <PresentationFormat>On-screen Show (4:3)</PresentationFormat>
  <Paragraphs>347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NimbusRomNo9L-Medi</vt:lpstr>
      <vt:lpstr>Arial</vt:lpstr>
      <vt:lpstr>Bodoni MT</vt:lpstr>
      <vt:lpstr>Bradley Hand ITC</vt:lpstr>
      <vt:lpstr>Calibri</vt:lpstr>
      <vt:lpstr>Cambria Math</vt:lpstr>
      <vt:lpstr>Courier New</vt:lpstr>
      <vt:lpstr>Verdana</vt:lpstr>
      <vt:lpstr>Wingdings</vt:lpstr>
      <vt:lpstr>Wingdings 3</vt:lpstr>
      <vt:lpstr>Origin</vt:lpstr>
      <vt:lpstr>CS 4504 Parallel and Distributed Computation  OpenMP</vt:lpstr>
      <vt:lpstr>Scope of Variables</vt:lpstr>
      <vt:lpstr>Scope</vt:lpstr>
      <vt:lpstr>Scope</vt:lpstr>
      <vt:lpstr>The default clause</vt:lpstr>
      <vt:lpstr>The default clause</vt:lpstr>
      <vt:lpstr>Scope in OpenMP</vt:lpstr>
      <vt:lpstr>The default clause</vt:lpstr>
      <vt:lpstr>The Reduction Clause</vt:lpstr>
      <vt:lpstr>Our example</vt:lpstr>
      <vt:lpstr>PowerPoint Presentation</vt:lpstr>
      <vt:lpstr>Our example</vt:lpstr>
      <vt:lpstr>The Reduction Clause</vt:lpstr>
      <vt:lpstr>The Reduction Clause</vt:lpstr>
      <vt:lpstr>The Reduction Clause</vt:lpstr>
      <vt:lpstr>Reduction operators</vt:lpstr>
      <vt:lpstr>The “Parallel For” Directive</vt:lpstr>
      <vt:lpstr>Pragmas</vt:lpstr>
      <vt:lpstr>Parallel for</vt:lpstr>
      <vt:lpstr>Parallel for</vt:lpstr>
      <vt:lpstr>Parallel for Example</vt:lpstr>
      <vt:lpstr>Data dependencies: fibonacci series</vt:lpstr>
      <vt:lpstr>Data dependencies</vt:lpstr>
      <vt:lpstr>Data dependencies</vt:lpstr>
      <vt:lpstr>Data dependencies</vt:lpstr>
      <vt:lpstr>What happened?</vt:lpstr>
      <vt:lpstr>What happened?</vt:lpstr>
      <vt:lpstr>Example: Estimating π</vt:lpstr>
      <vt:lpstr>OpenMP solution #1</vt:lpstr>
      <vt:lpstr>OpenMP solution #1</vt:lpstr>
      <vt:lpstr>OpenMP solution #2</vt:lpstr>
      <vt:lpstr>OpenMP solution #2</vt:lpstr>
      <vt:lpstr>Which thread executes which round of loop?</vt:lpstr>
      <vt:lpstr>schedule ( type , chunksize )</vt:lpstr>
      <vt:lpstr>The Schedule Clause</vt:lpstr>
      <vt:lpstr>The Static Schedule Type</vt:lpstr>
      <vt:lpstr>The Static Schedule Type</vt:lpstr>
      <vt:lpstr>The Static Schedule Type</vt:lpstr>
      <vt:lpstr>The Dynamic Schedule Type</vt:lpstr>
      <vt:lpstr>The Dynamic Schedule Type</vt:lpstr>
      <vt:lpstr>Approximate the value of π</vt:lpstr>
      <vt:lpstr>Approximate the value of π</vt:lpstr>
      <vt:lpstr>Approximate the value of π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Matrix-vector multiplication</vt:lpstr>
      <vt:lpstr>Matrix-vector multiplication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1445</cp:revision>
  <dcterms:created xsi:type="dcterms:W3CDTF">2012-08-09T04:56:17Z</dcterms:created>
  <dcterms:modified xsi:type="dcterms:W3CDTF">2021-04-05T17:51:05Z</dcterms:modified>
</cp:coreProperties>
</file>